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05" r:id="rId3"/>
    <p:sldId id="284" r:id="rId4"/>
    <p:sldId id="289" r:id="rId5"/>
    <p:sldId id="292" r:id="rId6"/>
    <p:sldId id="297" r:id="rId7"/>
    <p:sldId id="280" r:id="rId8"/>
    <p:sldId id="301" r:id="rId9"/>
    <p:sldId id="279" r:id="rId10"/>
    <p:sldId id="288" r:id="rId11"/>
    <p:sldId id="286" r:id="rId12"/>
    <p:sldId id="302" r:id="rId13"/>
    <p:sldId id="291" r:id="rId14"/>
    <p:sldId id="278" r:id="rId15"/>
    <p:sldId id="281" r:id="rId16"/>
    <p:sldId id="282" r:id="rId17"/>
    <p:sldId id="303" r:id="rId18"/>
    <p:sldId id="293" r:id="rId19"/>
    <p:sldId id="287" r:id="rId20"/>
    <p:sldId id="283" r:id="rId21"/>
    <p:sldId id="285" r:id="rId22"/>
    <p:sldId id="299" r:id="rId23"/>
    <p:sldId id="295" r:id="rId24"/>
    <p:sldId id="300" r:id="rId25"/>
    <p:sldId id="298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orient="horz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userDrawn="1">
          <p15:clr>
            <a:srgbClr val="A4A3A4"/>
          </p15:clr>
        </p15:guide>
        <p15:guide id="12" pos="7265" userDrawn="1">
          <p15:clr>
            <a:srgbClr val="A4A3A4"/>
          </p15:clr>
        </p15:guide>
        <p15:guide id="25" pos="7680" userDrawn="1">
          <p15:clr>
            <a:srgbClr val="A4A3A4"/>
          </p15:clr>
        </p15:guide>
        <p15:guide id="38" orient="horz" pos="2160" userDrawn="1">
          <p15:clr>
            <a:srgbClr val="A4A3A4"/>
          </p15:clr>
        </p15:guide>
        <p15:guide id="39" pos="415" userDrawn="1">
          <p15:clr>
            <a:srgbClr val="A4A3A4"/>
          </p15:clr>
        </p15:guide>
        <p15:guide id="40" pos="5722" userDrawn="1">
          <p15:clr>
            <a:srgbClr val="A4A3A4"/>
          </p15:clr>
        </p15:guide>
        <p15:guide id="41" pos="4520" userDrawn="1">
          <p15:clr>
            <a:srgbClr val="A4A3A4"/>
          </p15:clr>
        </p15:guide>
        <p15:guide id="42" pos="483" userDrawn="1">
          <p15:clr>
            <a:srgbClr val="A4A3A4"/>
          </p15:clr>
        </p15:guide>
        <p15:guide id="43" pos="4362" userDrawn="1">
          <p15:clr>
            <a:srgbClr val="A4A3A4"/>
          </p15:clr>
        </p15:guide>
        <p15:guide id="44" pos="2797" userDrawn="1">
          <p15:clr>
            <a:srgbClr val="A4A3A4"/>
          </p15:clr>
        </p15:guide>
        <p15:guide id="45" pos="5405" userDrawn="1">
          <p15:clr>
            <a:srgbClr val="A4A3A4"/>
          </p15:clr>
        </p15:guide>
        <p15:guide id="46" pos="2094" userDrawn="1">
          <p15:clr>
            <a:srgbClr val="A4A3A4"/>
          </p15:clr>
        </p15:guide>
        <p15:guide id="47" orient="horz" pos="36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2C2C"/>
    <a:srgbClr val="85030C"/>
    <a:srgbClr val="C6242F"/>
    <a:srgbClr val="DF6603"/>
    <a:srgbClr val="FFFFFF"/>
    <a:srgbClr val="AA131D"/>
    <a:srgbClr val="FFA900"/>
    <a:srgbClr val="D70715"/>
    <a:srgbClr val="600808"/>
    <a:srgbClr val="651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34" y="942"/>
      </p:cViewPr>
      <p:guideLst>
        <p:guide orient="horz" pos="640"/>
        <p:guide orient="horz" pos="709"/>
        <p:guide orient="horz" pos="3929"/>
        <p:guide orient="horz" pos="3838"/>
        <p:guide pos="3840"/>
        <p:guide orient="horz"/>
        <p:guide orient="horz" pos="4320"/>
        <p:guide/>
        <p:guide pos="7265"/>
        <p:guide pos="7680"/>
        <p:guide orient="horz" pos="2160"/>
        <p:guide pos="415"/>
        <p:guide pos="5722"/>
        <p:guide pos="4520"/>
        <p:guide pos="483"/>
        <p:guide pos="4362"/>
        <p:guide pos="2797"/>
        <p:guide pos="5405"/>
        <p:guide pos="2094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dirty="0"/>
              <a:t>数据对比</a:t>
            </a:r>
          </a:p>
        </c:rich>
      </c:tx>
      <c:layout>
        <c:manualLayout>
          <c:xMode val="edge"/>
          <c:yMode val="edge"/>
          <c:x val="0.413773606979491"/>
          <c:y val="4.0599324889703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9-413C-9C4F-839B679506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19-413C-9C4F-839B679506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19-413C-9C4F-839B67950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5743280"/>
        <c:axId val="1705749512"/>
      </c:barChart>
      <c:catAx>
        <c:axId val="170574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5749512"/>
        <c:crosses val="autoZero"/>
        <c:auto val="1"/>
        <c:lblAlgn val="ctr"/>
        <c:lblOffset val="100"/>
        <c:noMultiLvlLbl val="0"/>
      </c:catAx>
      <c:valAx>
        <c:axId val="1705749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574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CCAC9-F714-4402-90E2-E0C32EA41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5B23E0-7D1A-48BB-B7B2-C7F19648F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969EFD-589C-451C-A460-6F5761DC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15B50A-75E8-457B-8E73-6511D50B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C2378-69A2-4E09-84C0-B937BF6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2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A21AB-0965-47B9-942A-7F9D0BFA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3EEE3-6383-4C35-92D2-BB430C439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0CE00-B252-4636-93D4-0C1647E6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D0BA1-749D-4675-8495-42B12C24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273C0-6333-4415-8423-50EA4DEE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3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DB2D0C-DABB-4DAF-B582-336DFD5E9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D1C674-35BB-4494-8401-298B1A636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D6653-AC36-4464-8928-26F16A22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06CBA-546A-4D55-A948-FD07488F0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A1FBC-EB51-4AE4-A15F-2EC73887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4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DE050-78E3-41C2-A02E-79255266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12B55-6960-4639-B060-8D69FC8F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6E8112-8CE2-4801-9FC7-8F4DEB87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4DD25-FA9C-4BCB-9E19-792058C1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98744-6441-4D98-968C-E460D85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8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787E4-468B-47A8-B3A2-43BE6403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EE31C5-D8DD-401B-8E31-5406A963B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70358-E398-4B99-A4C8-8A3AC236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68B8CC-4DC2-40BD-B0A9-FA81A70C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6E215-EE3C-4243-B1E2-8B9F3B96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77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BDD2D-47DF-4EDF-A929-E4E24709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4BB1A-4F1A-4BDA-BB98-E64F6D4E4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29D44F-2BE3-4CA4-AF0B-F2E874693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442596-85CD-4876-8117-58F101F2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2C215-C165-4399-80ED-40C6A08A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B788FC-5CA6-481B-97CA-F881E8A7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43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9E586-4B9F-4B51-A982-9D145C961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A1AF1A-EFA0-4A4C-B70A-8CE51661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2F1869-8EE0-4DA1-B0FE-7B851C36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F746AF-F8AA-4727-8189-48D947139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10E865-CF83-4E4D-8531-48ADBFDA7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5ABEBC-7392-496B-9FE1-2BD5DD76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22DA6B-E7A0-4D6F-8F45-292143B2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CC933C-1B2B-4092-84D0-D3C813BC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1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BC0F1-39BE-4B45-9499-0840D650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65F5D3-7B4B-4244-8641-E93B9546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9E4B9E-93A7-47AA-B365-8AD1271D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D7839F-C806-42C1-8594-0B025FA7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4C68A-E93F-4761-BF93-1B2F53DB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51F6E9-C802-4F0F-AAB2-A1D86AF7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E4D241-A2F5-4799-9DB1-85874BB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22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786C8-B48A-443A-A3CA-8E3C705B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2353B-111F-4194-BDF1-A9B0CC95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62776-7805-46E1-A888-BE1A8718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44F45C-F796-488B-A484-8670CE9A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1FA897-4CD5-4B89-9ABF-C5A6BFE0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939CAF-B454-406C-8729-8D86BBC8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4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493F0-DC30-4C63-8F77-6B15F3ED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B08C27-734C-4383-BA17-CC2AA73AC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9C342-FC9C-4D3C-B917-97D30C6C8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542FEB-2125-4A97-A906-0E894EB5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9F7E11-3095-4EA6-9861-C95FC87F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0E288D-F93A-4747-BD57-706104C0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9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F99F38-5C1D-4033-BFB5-4CBEA2B3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029D2A-8622-4D5A-AB4D-408E46DBB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4F7D1-0222-4A7D-9826-6BD559D61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C65B8-133C-402B-B50E-D8DDC7376D00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EB682-4A08-4F80-A150-9D0051AB2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529234-7E5B-4885-B81D-837710838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B5A27-CABE-4B9F-A9D5-10B65E21C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3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pos="7265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709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8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7" y="1644014"/>
            <a:ext cx="563808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华中科技大学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AE5BB-D56F-4BB0-A5FA-F165A47123D9}"/>
              </a:ext>
            </a:extLst>
          </p:cNvPr>
          <p:cNvSpPr txBox="1"/>
          <p:nvPr/>
        </p:nvSpPr>
        <p:spPr>
          <a:xfrm>
            <a:off x="976772" y="2679716"/>
            <a:ext cx="313739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PPT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答辩模板</a:t>
            </a: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F8A2E5-B348-4138-8663-59A5C16E54F6}"/>
              </a:ext>
            </a:extLst>
          </p:cNvPr>
          <p:cNvSpPr txBox="1"/>
          <p:nvPr/>
        </p:nvSpPr>
        <p:spPr>
          <a:xfrm>
            <a:off x="981324" y="3630296"/>
            <a:ext cx="54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/>
              <a:t>Huazhong University of science and technology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CE7BCD-4366-4A3F-972F-2477CCA58A9A}"/>
              </a:ext>
            </a:extLst>
          </p:cNvPr>
          <p:cNvSpPr txBox="1"/>
          <p:nvPr/>
        </p:nvSpPr>
        <p:spPr>
          <a:xfrm>
            <a:off x="981326" y="3359108"/>
            <a:ext cx="32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PPT defense template of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A946-748B-4AD9-A8A3-6F52F8484531}"/>
              </a:ext>
            </a:extLst>
          </p:cNvPr>
          <p:cNvSpPr/>
          <p:nvPr/>
        </p:nvSpPr>
        <p:spPr>
          <a:xfrm>
            <a:off x="976772" y="4803416"/>
            <a:ext cx="1872000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指导老师：刺猬先生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BB771-616D-4F6E-9FEE-D6AA52570538}"/>
              </a:ext>
            </a:extLst>
          </p:cNvPr>
          <p:cNvSpPr/>
          <p:nvPr/>
        </p:nvSpPr>
        <p:spPr>
          <a:xfrm>
            <a:off x="976772" y="5293863"/>
            <a:ext cx="1872000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答辩人：刺猬先生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96617" y="60202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7733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0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F1BE1E45-1D98-47A3-B05D-3C2885AB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060F89B-437B-4DF8-9D68-2461D38A55FD}"/>
              </a:ext>
            </a:extLst>
          </p:cNvPr>
          <p:cNvGrpSpPr/>
          <p:nvPr/>
        </p:nvGrpSpPr>
        <p:grpSpPr>
          <a:xfrm>
            <a:off x="4856776" y="1125538"/>
            <a:ext cx="7344477" cy="2013443"/>
            <a:chOff x="4395390" y="2601165"/>
            <a:chExt cx="7818377" cy="214336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9376AE9-477D-4C93-9670-A68C0D6AA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" t="18701" b="15103"/>
            <a:stretch/>
          </p:blipFill>
          <p:spPr>
            <a:xfrm>
              <a:off x="8304256" y="2601165"/>
              <a:ext cx="3909511" cy="2143360"/>
            </a:xfrm>
            <a:custGeom>
              <a:avLst/>
              <a:gdLst>
                <a:gd name="connsiteX0" fmla="*/ 0 w 3671888"/>
                <a:gd name="connsiteY0" fmla="*/ 0 h 2013085"/>
                <a:gd name="connsiteX1" fmla="*/ 3671888 w 3671888"/>
                <a:gd name="connsiteY1" fmla="*/ 0 h 2013085"/>
                <a:gd name="connsiteX2" fmla="*/ 3671888 w 3671888"/>
                <a:gd name="connsiteY2" fmla="*/ 2013085 h 2013085"/>
                <a:gd name="connsiteX3" fmla="*/ 0 w 3671888"/>
                <a:gd name="connsiteY3" fmla="*/ 2013085 h 201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888" h="2013085">
                  <a:moveTo>
                    <a:pt x="0" y="0"/>
                  </a:moveTo>
                  <a:lnTo>
                    <a:pt x="3671888" y="0"/>
                  </a:lnTo>
                  <a:lnTo>
                    <a:pt x="3671888" y="2013085"/>
                  </a:lnTo>
                  <a:lnTo>
                    <a:pt x="0" y="2013085"/>
                  </a:lnTo>
                  <a:close/>
                </a:path>
              </a:pathLst>
            </a:cu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E121542-18DC-4039-AD79-03016E77F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5" t="18701" b="15103"/>
            <a:stretch/>
          </p:blipFill>
          <p:spPr>
            <a:xfrm flipH="1">
              <a:off x="4395390" y="2601165"/>
              <a:ext cx="3909511" cy="2143360"/>
            </a:xfrm>
            <a:custGeom>
              <a:avLst/>
              <a:gdLst>
                <a:gd name="connsiteX0" fmla="*/ 0 w 3671888"/>
                <a:gd name="connsiteY0" fmla="*/ 0 h 2013085"/>
                <a:gd name="connsiteX1" fmla="*/ 3671888 w 3671888"/>
                <a:gd name="connsiteY1" fmla="*/ 0 h 2013085"/>
                <a:gd name="connsiteX2" fmla="*/ 3671888 w 3671888"/>
                <a:gd name="connsiteY2" fmla="*/ 2013085 h 2013085"/>
                <a:gd name="connsiteX3" fmla="*/ 0 w 3671888"/>
                <a:gd name="connsiteY3" fmla="*/ 2013085 h 201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1888" h="2013085">
                  <a:moveTo>
                    <a:pt x="0" y="0"/>
                  </a:moveTo>
                  <a:lnTo>
                    <a:pt x="3671888" y="0"/>
                  </a:lnTo>
                  <a:lnTo>
                    <a:pt x="3671888" y="2013085"/>
                  </a:lnTo>
                  <a:lnTo>
                    <a:pt x="0" y="2013085"/>
                  </a:lnTo>
                  <a:close/>
                </a:path>
              </a:pathLst>
            </a:cu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A469B07-720D-4FDB-A25F-CEE2432CD92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5CB298-04FC-49C1-A247-BE7E4864336D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17F1D8-DF70-423C-A81F-DF7ED24568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AFD4C3-D995-47CA-8833-155E66EC6CF6}"/>
              </a:ext>
            </a:extLst>
          </p:cNvPr>
          <p:cNvSpPr/>
          <p:nvPr/>
        </p:nvSpPr>
        <p:spPr>
          <a:xfrm>
            <a:off x="0" y="1125538"/>
            <a:ext cx="12192000" cy="2013085"/>
          </a:xfrm>
          <a:prstGeom prst="rect">
            <a:avLst/>
          </a:prstGeom>
          <a:gradFill flip="none" rotWithShape="1">
            <a:gsLst>
              <a:gs pos="6400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85E694-CF13-4BB8-BD68-FF0AE3C0892E}"/>
              </a:ext>
            </a:extLst>
          </p:cNvPr>
          <p:cNvSpPr txBox="1"/>
          <p:nvPr/>
        </p:nvSpPr>
        <p:spPr>
          <a:xfrm>
            <a:off x="958999" y="1292190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8261D-96D3-42E7-BD28-F507C8CDA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0" y="5356424"/>
            <a:ext cx="2143058" cy="1472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B43DB9-D481-4B59-BB35-C933CAF22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1952624" y="5953182"/>
            <a:ext cx="1338095" cy="9195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A95585-96CA-49D9-90F5-80F250080B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9891881" y="5382193"/>
            <a:ext cx="2143058" cy="147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AA963-867C-4405-852D-36C6A122A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6139" r="18038" b="21012"/>
          <a:stretch/>
        </p:blipFill>
        <p:spPr>
          <a:xfrm>
            <a:off x="8744220" y="5938403"/>
            <a:ext cx="1338095" cy="919597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18645819-F710-4F00-ABB9-92C9FC470BDD}"/>
              </a:ext>
            </a:extLst>
          </p:cNvPr>
          <p:cNvSpPr/>
          <p:nvPr/>
        </p:nvSpPr>
        <p:spPr>
          <a:xfrm>
            <a:off x="1078663" y="1996066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97E484-CFD0-4E2F-97CA-CCE1D81C9069}"/>
              </a:ext>
            </a:extLst>
          </p:cNvPr>
          <p:cNvSpPr txBox="1"/>
          <p:nvPr/>
        </p:nvSpPr>
        <p:spPr>
          <a:xfrm>
            <a:off x="1945004" y="2029198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812DF4-8D33-4DB3-B5DC-CEF9D6D2E70A}"/>
              </a:ext>
            </a:extLst>
          </p:cNvPr>
          <p:cNvSpPr txBox="1"/>
          <p:nvPr/>
        </p:nvSpPr>
        <p:spPr>
          <a:xfrm>
            <a:off x="1906383" y="2339807"/>
            <a:ext cx="251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4" name="money_245867">
            <a:extLst>
              <a:ext uri="{FF2B5EF4-FFF2-40B4-BE49-F238E27FC236}">
                <a16:creationId xmlns:a16="http://schemas.microsoft.com/office/drawing/2014/main" id="{F3DA56E7-72FA-4AC2-ABC4-CD65690E0BBA}"/>
              </a:ext>
            </a:extLst>
          </p:cNvPr>
          <p:cNvSpPr/>
          <p:nvPr/>
        </p:nvSpPr>
        <p:spPr>
          <a:xfrm>
            <a:off x="1238674" y="216050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A781413-EED0-46F6-976E-9ED9EE5932AB}"/>
              </a:ext>
            </a:extLst>
          </p:cNvPr>
          <p:cNvSpPr/>
          <p:nvPr/>
        </p:nvSpPr>
        <p:spPr>
          <a:xfrm>
            <a:off x="4856776" y="1996066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8" name="money_245867">
            <a:extLst>
              <a:ext uri="{FF2B5EF4-FFF2-40B4-BE49-F238E27FC236}">
                <a16:creationId xmlns:a16="http://schemas.microsoft.com/office/drawing/2014/main" id="{9678A133-0CFD-42F1-AB0A-35385AAC5483}"/>
              </a:ext>
            </a:extLst>
          </p:cNvPr>
          <p:cNvSpPr/>
          <p:nvPr/>
        </p:nvSpPr>
        <p:spPr>
          <a:xfrm>
            <a:off x="5016787" y="216050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F5FE06C-020B-4A2B-8E0D-43D59E5B5FCD}"/>
              </a:ext>
            </a:extLst>
          </p:cNvPr>
          <p:cNvSpPr txBox="1"/>
          <p:nvPr/>
        </p:nvSpPr>
        <p:spPr>
          <a:xfrm>
            <a:off x="5723117" y="2029198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286D22F-87A0-415B-80BF-B61083D8919F}"/>
              </a:ext>
            </a:extLst>
          </p:cNvPr>
          <p:cNvSpPr txBox="1"/>
          <p:nvPr/>
        </p:nvSpPr>
        <p:spPr>
          <a:xfrm>
            <a:off x="5684496" y="2339807"/>
            <a:ext cx="251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E3CB44-7F9A-41F5-AC15-D84E56F7D54B}"/>
              </a:ext>
            </a:extLst>
          </p:cNvPr>
          <p:cNvSpPr txBox="1"/>
          <p:nvPr/>
        </p:nvSpPr>
        <p:spPr>
          <a:xfrm>
            <a:off x="966619" y="3362865"/>
            <a:ext cx="668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0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0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0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0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6A8684A-3828-40AA-A5B6-D01631AEE598}"/>
              </a:ext>
            </a:extLst>
          </p:cNvPr>
          <p:cNvSpPr/>
          <p:nvPr/>
        </p:nvSpPr>
        <p:spPr>
          <a:xfrm>
            <a:off x="1071043" y="3944062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D860CE-B943-40FE-B3F2-FAC831C1E118}"/>
              </a:ext>
            </a:extLst>
          </p:cNvPr>
          <p:cNvSpPr txBox="1"/>
          <p:nvPr/>
        </p:nvSpPr>
        <p:spPr>
          <a:xfrm>
            <a:off x="1585324" y="4022114"/>
            <a:ext cx="1656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输入小标题</a:t>
            </a:r>
          </a:p>
        </p:txBody>
      </p:sp>
      <p:sp>
        <p:nvSpPr>
          <p:cNvPr id="19" name="money_245867">
            <a:extLst>
              <a:ext uri="{FF2B5EF4-FFF2-40B4-BE49-F238E27FC236}">
                <a16:creationId xmlns:a16="http://schemas.microsoft.com/office/drawing/2014/main" id="{E82F86F1-AD03-4D3D-B027-779862299664}"/>
              </a:ext>
            </a:extLst>
          </p:cNvPr>
          <p:cNvSpPr/>
          <p:nvPr/>
        </p:nvSpPr>
        <p:spPr>
          <a:xfrm>
            <a:off x="1189352" y="4067288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FE10C-DCEF-4D44-9E9A-DFDE0F5CC208}"/>
              </a:ext>
            </a:extLst>
          </p:cNvPr>
          <p:cNvSpPr txBox="1"/>
          <p:nvPr/>
        </p:nvSpPr>
        <p:spPr>
          <a:xfrm>
            <a:off x="978926" y="4764058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5476E33-B79A-4084-9392-C58A6D7227B7}"/>
              </a:ext>
            </a:extLst>
          </p:cNvPr>
          <p:cNvSpPr/>
          <p:nvPr/>
        </p:nvSpPr>
        <p:spPr>
          <a:xfrm>
            <a:off x="4752202" y="3944062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BD4298-0254-4B7D-97FD-E6FA340597F4}"/>
              </a:ext>
            </a:extLst>
          </p:cNvPr>
          <p:cNvSpPr txBox="1"/>
          <p:nvPr/>
        </p:nvSpPr>
        <p:spPr>
          <a:xfrm>
            <a:off x="5266483" y="4022114"/>
            <a:ext cx="1656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输入小标题</a:t>
            </a:r>
          </a:p>
        </p:txBody>
      </p:sp>
      <p:sp>
        <p:nvSpPr>
          <p:cNvPr id="39" name="money_245867">
            <a:extLst>
              <a:ext uri="{FF2B5EF4-FFF2-40B4-BE49-F238E27FC236}">
                <a16:creationId xmlns:a16="http://schemas.microsoft.com/office/drawing/2014/main" id="{FF9E7AA3-EE1C-4A1F-98AA-F222029E3DDD}"/>
              </a:ext>
            </a:extLst>
          </p:cNvPr>
          <p:cNvSpPr/>
          <p:nvPr/>
        </p:nvSpPr>
        <p:spPr>
          <a:xfrm>
            <a:off x="4870511" y="4067288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1C1ADD-D878-4C24-982C-27E903C4B045}"/>
              </a:ext>
            </a:extLst>
          </p:cNvPr>
          <p:cNvSpPr txBox="1"/>
          <p:nvPr/>
        </p:nvSpPr>
        <p:spPr>
          <a:xfrm>
            <a:off x="4660085" y="4764058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0E58322-91F2-49AD-96C8-79AEA298256D}"/>
              </a:ext>
            </a:extLst>
          </p:cNvPr>
          <p:cNvSpPr/>
          <p:nvPr/>
        </p:nvSpPr>
        <p:spPr>
          <a:xfrm>
            <a:off x="8433362" y="3944062"/>
            <a:ext cx="514282" cy="51428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C643476-C50E-4E0D-9A63-5AA2C300A99D}"/>
              </a:ext>
            </a:extLst>
          </p:cNvPr>
          <p:cNvSpPr txBox="1"/>
          <p:nvPr/>
        </p:nvSpPr>
        <p:spPr>
          <a:xfrm>
            <a:off x="8947643" y="4022114"/>
            <a:ext cx="1656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输入小标题</a:t>
            </a:r>
          </a:p>
        </p:txBody>
      </p:sp>
      <p:sp>
        <p:nvSpPr>
          <p:cNvPr id="44" name="money_245867">
            <a:extLst>
              <a:ext uri="{FF2B5EF4-FFF2-40B4-BE49-F238E27FC236}">
                <a16:creationId xmlns:a16="http://schemas.microsoft.com/office/drawing/2014/main" id="{A7B7C923-FEAF-4E52-9EC6-04A380EB24BC}"/>
              </a:ext>
            </a:extLst>
          </p:cNvPr>
          <p:cNvSpPr/>
          <p:nvPr/>
        </p:nvSpPr>
        <p:spPr>
          <a:xfrm>
            <a:off x="8551671" y="4067288"/>
            <a:ext cx="268204" cy="267830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4A4A647-0A8D-40FB-942E-2D839793E278}"/>
              </a:ext>
            </a:extLst>
          </p:cNvPr>
          <p:cNvSpPr txBox="1"/>
          <p:nvPr/>
        </p:nvSpPr>
        <p:spPr>
          <a:xfrm>
            <a:off x="8341245" y="4764058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89BC144-9911-46F5-8BAC-5686292EA4D8}"/>
              </a:ext>
            </a:extLst>
          </p:cNvPr>
          <p:cNvCxnSpPr/>
          <p:nvPr/>
        </p:nvCxnSpPr>
        <p:spPr>
          <a:xfrm>
            <a:off x="1078663" y="4625206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2AF55DB-61F2-4A80-9562-90A55F35901D}"/>
              </a:ext>
            </a:extLst>
          </p:cNvPr>
          <p:cNvCxnSpPr/>
          <p:nvPr/>
        </p:nvCxnSpPr>
        <p:spPr>
          <a:xfrm>
            <a:off x="4766491" y="4625206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C50819D-BD79-431C-8ACD-F42C86226336}"/>
              </a:ext>
            </a:extLst>
          </p:cNvPr>
          <p:cNvCxnSpPr/>
          <p:nvPr/>
        </p:nvCxnSpPr>
        <p:spPr>
          <a:xfrm>
            <a:off x="8433362" y="4625206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8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CCA44350-6B41-4B70-BA66-F193CCE6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梯形 5">
            <a:extLst>
              <a:ext uri="{FF2B5EF4-FFF2-40B4-BE49-F238E27FC236}">
                <a16:creationId xmlns:a16="http://schemas.microsoft.com/office/drawing/2014/main" id="{92109B7B-9F8D-4801-B0B5-8516B75F0F35}"/>
              </a:ext>
            </a:extLst>
          </p:cNvPr>
          <p:cNvSpPr/>
          <p:nvPr/>
        </p:nvSpPr>
        <p:spPr>
          <a:xfrm>
            <a:off x="0" y="5156712"/>
            <a:ext cx="12192000" cy="1701288"/>
          </a:xfrm>
          <a:prstGeom prst="trapezoid">
            <a:avLst>
              <a:gd name="adj" fmla="val 9212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1">
                  <a:alpha val="40000"/>
                </a:schemeClr>
              </a:gs>
              <a:gs pos="9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E6F43-F0B0-45AE-80FB-12835D59CADA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AA432-21B5-46A1-9F8C-444EC65AFA0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CCF2D2-6F6C-45B6-B319-19D5481D5906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618E1-6DA8-4935-8A55-BE243B4838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8A4432-FBD5-4643-9EFA-B012D25901CC}"/>
              </a:ext>
            </a:extLst>
          </p:cNvPr>
          <p:cNvSpPr/>
          <p:nvPr/>
        </p:nvSpPr>
        <p:spPr>
          <a:xfrm>
            <a:off x="660400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C89C68-C902-4429-89F1-FBF68B7F2FEC}"/>
              </a:ext>
            </a:extLst>
          </p:cNvPr>
          <p:cNvSpPr/>
          <p:nvPr/>
        </p:nvSpPr>
        <p:spPr>
          <a:xfrm>
            <a:off x="660400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7023E-53E5-4C32-9CAC-4FF842F079F3}"/>
              </a:ext>
            </a:extLst>
          </p:cNvPr>
          <p:cNvSpPr txBox="1"/>
          <p:nvPr/>
        </p:nvSpPr>
        <p:spPr>
          <a:xfrm>
            <a:off x="1500215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37F5FE-AD52-4B59-8812-CAEAA4A4CE43}"/>
              </a:ext>
            </a:extLst>
          </p:cNvPr>
          <p:cNvSpPr/>
          <p:nvPr/>
        </p:nvSpPr>
        <p:spPr>
          <a:xfrm>
            <a:off x="2138045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E34B3E-98E0-4834-BBF6-2E45188CC53A}"/>
              </a:ext>
            </a:extLst>
          </p:cNvPr>
          <p:cNvSpPr/>
          <p:nvPr/>
        </p:nvSpPr>
        <p:spPr>
          <a:xfrm>
            <a:off x="1008341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C17B904-8808-4D75-9CAE-678542232596}"/>
              </a:ext>
            </a:extLst>
          </p:cNvPr>
          <p:cNvSpPr/>
          <p:nvPr/>
        </p:nvSpPr>
        <p:spPr>
          <a:xfrm>
            <a:off x="2036044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3AED3A-597A-4ABA-A350-4EEF629B89EC}"/>
              </a:ext>
            </a:extLst>
          </p:cNvPr>
          <p:cNvSpPr/>
          <p:nvPr/>
        </p:nvSpPr>
        <p:spPr>
          <a:xfrm>
            <a:off x="1655753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48EDB7E-99CB-4ADF-B5E5-54A43E3C6CC7}"/>
              </a:ext>
            </a:extLst>
          </p:cNvPr>
          <p:cNvSpPr/>
          <p:nvPr/>
        </p:nvSpPr>
        <p:spPr>
          <a:xfrm>
            <a:off x="2954840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2014487-C0BF-47E9-A5F5-F87A07907221}"/>
              </a:ext>
            </a:extLst>
          </p:cNvPr>
          <p:cNvSpPr/>
          <p:nvPr/>
        </p:nvSpPr>
        <p:spPr>
          <a:xfrm>
            <a:off x="1950188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3EFC8E-ACA6-497B-8125-AF54C9D3F794}"/>
              </a:ext>
            </a:extLst>
          </p:cNvPr>
          <p:cNvSpPr txBox="1"/>
          <p:nvPr/>
        </p:nvSpPr>
        <p:spPr>
          <a:xfrm>
            <a:off x="2170354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AC14AE-A549-4604-B241-7922A4233648}"/>
              </a:ext>
            </a:extLst>
          </p:cNvPr>
          <p:cNvSpPr txBox="1"/>
          <p:nvPr/>
        </p:nvSpPr>
        <p:spPr>
          <a:xfrm>
            <a:off x="1387203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18134BB-9679-430D-A2BF-4F6D7715D455}"/>
              </a:ext>
            </a:extLst>
          </p:cNvPr>
          <p:cNvSpPr/>
          <p:nvPr/>
        </p:nvSpPr>
        <p:spPr>
          <a:xfrm>
            <a:off x="8545188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A60506-6CCF-4F96-AF4C-33898D1D0B8F}"/>
              </a:ext>
            </a:extLst>
          </p:cNvPr>
          <p:cNvSpPr/>
          <p:nvPr/>
        </p:nvSpPr>
        <p:spPr>
          <a:xfrm>
            <a:off x="8545188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54BC98-66F8-4E08-9089-A97FF777DF96}"/>
              </a:ext>
            </a:extLst>
          </p:cNvPr>
          <p:cNvSpPr txBox="1"/>
          <p:nvPr/>
        </p:nvSpPr>
        <p:spPr>
          <a:xfrm>
            <a:off x="9385003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1F2E08E4-4A4E-4ABB-BEE7-679A79228788}"/>
              </a:ext>
            </a:extLst>
          </p:cNvPr>
          <p:cNvSpPr/>
          <p:nvPr/>
        </p:nvSpPr>
        <p:spPr>
          <a:xfrm>
            <a:off x="10022833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E46AEA7-1F2B-40F0-961C-F6767A590023}"/>
              </a:ext>
            </a:extLst>
          </p:cNvPr>
          <p:cNvSpPr/>
          <p:nvPr/>
        </p:nvSpPr>
        <p:spPr>
          <a:xfrm>
            <a:off x="8893129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9BAEEBC-3BD3-49B6-A8D6-E7C39F6B22B4}"/>
              </a:ext>
            </a:extLst>
          </p:cNvPr>
          <p:cNvSpPr/>
          <p:nvPr/>
        </p:nvSpPr>
        <p:spPr>
          <a:xfrm>
            <a:off x="9920832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AE0D360-E71F-4C60-8347-A9D7E73A0319}"/>
              </a:ext>
            </a:extLst>
          </p:cNvPr>
          <p:cNvSpPr/>
          <p:nvPr/>
        </p:nvSpPr>
        <p:spPr>
          <a:xfrm>
            <a:off x="9540541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F805234-2CC9-487D-AD62-06076EA93415}"/>
              </a:ext>
            </a:extLst>
          </p:cNvPr>
          <p:cNvSpPr/>
          <p:nvPr/>
        </p:nvSpPr>
        <p:spPr>
          <a:xfrm>
            <a:off x="10839628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821CEFA-5601-440E-B8FE-67409E9EA81D}"/>
              </a:ext>
            </a:extLst>
          </p:cNvPr>
          <p:cNvSpPr/>
          <p:nvPr/>
        </p:nvSpPr>
        <p:spPr>
          <a:xfrm>
            <a:off x="9834976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95CCFF-E9C4-4E36-B006-6799D7F0CDDF}"/>
              </a:ext>
            </a:extLst>
          </p:cNvPr>
          <p:cNvSpPr txBox="1"/>
          <p:nvPr/>
        </p:nvSpPr>
        <p:spPr>
          <a:xfrm>
            <a:off x="10055142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ACD8CC1-6B1F-4B55-99FB-87CC745E1A15}"/>
              </a:ext>
            </a:extLst>
          </p:cNvPr>
          <p:cNvSpPr txBox="1"/>
          <p:nvPr/>
        </p:nvSpPr>
        <p:spPr>
          <a:xfrm>
            <a:off x="9271991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03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D5D17-CC8A-49B2-B0A2-2B9F0FCC0DD0}"/>
              </a:ext>
            </a:extLst>
          </p:cNvPr>
          <p:cNvSpPr/>
          <p:nvPr/>
        </p:nvSpPr>
        <p:spPr>
          <a:xfrm>
            <a:off x="4602794" y="179619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919A72-6C5A-43BA-8E93-24134804E337}"/>
              </a:ext>
            </a:extLst>
          </p:cNvPr>
          <p:cNvSpPr/>
          <p:nvPr/>
        </p:nvSpPr>
        <p:spPr>
          <a:xfrm>
            <a:off x="4602794" y="1876398"/>
            <a:ext cx="2988000" cy="379820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30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04800" dist="317500" dir="270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4534A80-A3F9-41B7-84E3-6FD8B2D2C112}"/>
              </a:ext>
            </a:extLst>
          </p:cNvPr>
          <p:cNvSpPr txBox="1"/>
          <p:nvPr/>
        </p:nvSpPr>
        <p:spPr>
          <a:xfrm>
            <a:off x="5442609" y="252474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aogaogho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84B4D69C-AC05-41A8-B83B-908810DD3255}"/>
              </a:ext>
            </a:extLst>
          </p:cNvPr>
          <p:cNvSpPr/>
          <p:nvPr/>
        </p:nvSpPr>
        <p:spPr>
          <a:xfrm>
            <a:off x="6080439" y="3035251"/>
            <a:ext cx="818608" cy="81860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FA94C60-1028-49BD-89B6-B873DB01C7D0}"/>
              </a:ext>
            </a:extLst>
          </p:cNvPr>
          <p:cNvSpPr/>
          <p:nvPr/>
        </p:nvSpPr>
        <p:spPr>
          <a:xfrm>
            <a:off x="4950735" y="3465735"/>
            <a:ext cx="818608" cy="818608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关键词二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CAF31B6-7937-4EE8-9DD2-176BA26C21B1}"/>
              </a:ext>
            </a:extLst>
          </p:cNvPr>
          <p:cNvSpPr/>
          <p:nvPr/>
        </p:nvSpPr>
        <p:spPr>
          <a:xfrm>
            <a:off x="5978438" y="4114561"/>
            <a:ext cx="954880" cy="95488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关键词三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6C45D8D-CAD9-4442-BE13-47A4CB54799C}"/>
              </a:ext>
            </a:extLst>
          </p:cNvPr>
          <p:cNvSpPr/>
          <p:nvPr/>
        </p:nvSpPr>
        <p:spPr>
          <a:xfrm>
            <a:off x="5598147" y="3047968"/>
            <a:ext cx="326744" cy="326744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F9A53A-94FA-4A08-AD49-BC3881AE7323}"/>
              </a:ext>
            </a:extLst>
          </p:cNvPr>
          <p:cNvSpPr/>
          <p:nvPr/>
        </p:nvSpPr>
        <p:spPr>
          <a:xfrm>
            <a:off x="6897234" y="3853859"/>
            <a:ext cx="322685" cy="322685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483BCF5-6D88-4138-8547-5CD767BE57A1}"/>
              </a:ext>
            </a:extLst>
          </p:cNvPr>
          <p:cNvSpPr/>
          <p:nvPr/>
        </p:nvSpPr>
        <p:spPr>
          <a:xfrm>
            <a:off x="5892582" y="3809175"/>
            <a:ext cx="198572" cy="198572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CB031DD-5DD7-4E28-BEF5-BF50C7A98952}"/>
              </a:ext>
            </a:extLst>
          </p:cNvPr>
          <p:cNvSpPr txBox="1"/>
          <p:nvPr/>
        </p:nvSpPr>
        <p:spPr>
          <a:xfrm>
            <a:off x="6112748" y="32752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关键词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CE6A51-5C8A-4E21-A62F-960F49B72025}"/>
              </a:ext>
            </a:extLst>
          </p:cNvPr>
          <p:cNvSpPr txBox="1"/>
          <p:nvPr/>
        </p:nvSpPr>
        <p:spPr>
          <a:xfrm>
            <a:off x="5329597" y="199332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02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6C83236-7592-43CD-B14E-46F9015631C5}"/>
              </a:ext>
            </a:extLst>
          </p:cNvPr>
          <p:cNvSpPr/>
          <p:nvPr/>
        </p:nvSpPr>
        <p:spPr>
          <a:xfrm>
            <a:off x="660400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E505ACF-4753-416C-BDE6-41AA1FAFB09F}"/>
              </a:ext>
            </a:extLst>
          </p:cNvPr>
          <p:cNvSpPr/>
          <p:nvPr/>
        </p:nvSpPr>
        <p:spPr>
          <a:xfrm>
            <a:off x="4602794" y="5519293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CAA259F-9283-4C9A-9B9E-8722E7F8580A}"/>
              </a:ext>
            </a:extLst>
          </p:cNvPr>
          <p:cNvSpPr/>
          <p:nvPr/>
        </p:nvSpPr>
        <p:spPr>
          <a:xfrm>
            <a:off x="8545188" y="5485410"/>
            <a:ext cx="2988000" cy="7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9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研究方法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method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C96282-E200-45E6-B199-7B88116D44D5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B6EC166-8906-4C32-A8A9-E0AC9EE2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A921779-6BB7-49CC-8168-159C99CBE9FA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22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7DD40637-3B09-465B-A12C-E568107C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026ADE3-961C-492F-B1FB-7E9B1E868D11}"/>
              </a:ext>
            </a:extLst>
          </p:cNvPr>
          <p:cNvCxnSpPr/>
          <p:nvPr/>
        </p:nvCxnSpPr>
        <p:spPr>
          <a:xfrm>
            <a:off x="658813" y="3120801"/>
            <a:ext cx="0" cy="77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1E60402-68BC-4F78-80C6-153773BB6C62}"/>
              </a:ext>
            </a:extLst>
          </p:cNvPr>
          <p:cNvCxnSpPr>
            <a:cxnSpLocks/>
          </p:cNvCxnSpPr>
          <p:nvPr/>
        </p:nvCxnSpPr>
        <p:spPr>
          <a:xfrm>
            <a:off x="4456813" y="3435126"/>
            <a:ext cx="0" cy="834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742084D-2236-41DF-933A-BFEB771AB736}"/>
              </a:ext>
            </a:extLst>
          </p:cNvPr>
          <p:cNvCxnSpPr>
            <a:cxnSpLocks/>
          </p:cNvCxnSpPr>
          <p:nvPr/>
        </p:nvCxnSpPr>
        <p:spPr>
          <a:xfrm>
            <a:off x="8254812" y="3089039"/>
            <a:ext cx="0" cy="126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9AA1B695-E5AF-4430-8687-68E3440E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3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445"/>
          <a:stretch>
            <a:fillRect/>
          </a:stretch>
        </p:blipFill>
        <p:spPr>
          <a:xfrm>
            <a:off x="0" y="1125538"/>
            <a:ext cx="12192000" cy="5732462"/>
          </a:xfrm>
          <a:custGeom>
            <a:avLst/>
            <a:gdLst>
              <a:gd name="connsiteX0" fmla="*/ 0 w 12192000"/>
              <a:gd name="connsiteY0" fmla="*/ 2288736 h 5732462"/>
              <a:gd name="connsiteX1" fmla="*/ 122938 w 12192000"/>
              <a:gd name="connsiteY1" fmla="*/ 2320499 h 5732462"/>
              <a:gd name="connsiteX2" fmla="*/ 6096000 w 12192000"/>
              <a:gd name="connsiteY2" fmla="*/ 2892424 h 5732462"/>
              <a:gd name="connsiteX3" fmla="*/ 12069062 w 12192000"/>
              <a:gd name="connsiteY3" fmla="*/ 2320499 h 5732462"/>
              <a:gd name="connsiteX4" fmla="*/ 12192000 w 12192000"/>
              <a:gd name="connsiteY4" fmla="*/ 2288736 h 5732462"/>
              <a:gd name="connsiteX5" fmla="*/ 12192000 w 12192000"/>
              <a:gd name="connsiteY5" fmla="*/ 5732462 h 5732462"/>
              <a:gd name="connsiteX6" fmla="*/ 0 w 12192000"/>
              <a:gd name="connsiteY6" fmla="*/ 5732462 h 5732462"/>
              <a:gd name="connsiteX7" fmla="*/ 10281324 w 12192000"/>
              <a:gd name="connsiteY7" fmla="*/ 0 h 5732462"/>
              <a:gd name="connsiteX8" fmla="*/ 12192000 w 12192000"/>
              <a:gd name="connsiteY8" fmla="*/ 0 h 5732462"/>
              <a:gd name="connsiteX9" fmla="*/ 12192000 w 12192000"/>
              <a:gd name="connsiteY9" fmla="*/ 352863 h 5732462"/>
              <a:gd name="connsiteX10" fmla="*/ 12069062 w 12192000"/>
              <a:gd name="connsiteY10" fmla="*/ 321100 h 5732462"/>
              <a:gd name="connsiteX11" fmla="*/ 10423871 w 12192000"/>
              <a:gd name="connsiteY11" fmla="*/ 17583 h 5732462"/>
              <a:gd name="connsiteX12" fmla="*/ 0 w 12192000"/>
              <a:gd name="connsiteY12" fmla="*/ 0 h 5732462"/>
              <a:gd name="connsiteX13" fmla="*/ 1910676 w 12192000"/>
              <a:gd name="connsiteY13" fmla="*/ 0 h 5732462"/>
              <a:gd name="connsiteX14" fmla="*/ 1768129 w 12192000"/>
              <a:gd name="connsiteY14" fmla="*/ 17583 h 5732462"/>
              <a:gd name="connsiteX15" fmla="*/ 122938 w 12192000"/>
              <a:gd name="connsiteY15" fmla="*/ 321100 h 5732462"/>
              <a:gd name="connsiteX16" fmla="*/ 0 w 12192000"/>
              <a:gd name="connsiteY16" fmla="*/ 352863 h 573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5732462">
                <a:moveTo>
                  <a:pt x="0" y="2288736"/>
                </a:moveTo>
                <a:lnTo>
                  <a:pt x="122938" y="2320499"/>
                </a:lnTo>
                <a:cubicBezTo>
                  <a:pt x="1542687" y="2669788"/>
                  <a:pt x="3691289" y="2892424"/>
                  <a:pt x="6096000" y="2892424"/>
                </a:cubicBezTo>
                <a:cubicBezTo>
                  <a:pt x="8500712" y="2892424"/>
                  <a:pt x="10649313" y="2669788"/>
                  <a:pt x="12069062" y="2320499"/>
                </a:cubicBezTo>
                <a:lnTo>
                  <a:pt x="12192000" y="2288736"/>
                </a:lnTo>
                <a:lnTo>
                  <a:pt x="12192000" y="5732462"/>
                </a:lnTo>
                <a:lnTo>
                  <a:pt x="0" y="5732462"/>
                </a:lnTo>
                <a:close/>
                <a:moveTo>
                  <a:pt x="10281324" y="0"/>
                </a:moveTo>
                <a:lnTo>
                  <a:pt x="12192000" y="0"/>
                </a:lnTo>
                <a:lnTo>
                  <a:pt x="12192000" y="352863"/>
                </a:lnTo>
                <a:lnTo>
                  <a:pt x="12069062" y="321100"/>
                </a:lnTo>
                <a:cubicBezTo>
                  <a:pt x="11595812" y="204670"/>
                  <a:pt x="11041579" y="102313"/>
                  <a:pt x="10423871" y="17583"/>
                </a:cubicBezTo>
                <a:close/>
                <a:moveTo>
                  <a:pt x="0" y="0"/>
                </a:moveTo>
                <a:lnTo>
                  <a:pt x="1910676" y="0"/>
                </a:lnTo>
                <a:lnTo>
                  <a:pt x="1768129" y="17583"/>
                </a:lnTo>
                <a:cubicBezTo>
                  <a:pt x="1150421" y="102313"/>
                  <a:pt x="596188" y="204670"/>
                  <a:pt x="122938" y="321100"/>
                </a:cubicBezTo>
                <a:lnTo>
                  <a:pt x="0" y="352863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E9B63A-16C1-4339-94EF-739F28EED735}"/>
              </a:ext>
            </a:extLst>
          </p:cNvPr>
          <p:cNvSpPr/>
          <p:nvPr/>
        </p:nvSpPr>
        <p:spPr>
          <a:xfrm>
            <a:off x="0" y="5470796"/>
            <a:ext cx="12199938" cy="1365523"/>
          </a:xfrm>
          <a:custGeom>
            <a:avLst/>
            <a:gdLst>
              <a:gd name="connsiteX0" fmla="*/ 0 w 12280900"/>
              <a:gd name="connsiteY0" fmla="*/ 0 h 1365523"/>
              <a:gd name="connsiteX1" fmla="*/ 185475 w 12280900"/>
              <a:gd name="connsiteY1" fmla="*/ 96953 h 1365523"/>
              <a:gd name="connsiteX2" fmla="*/ 6419850 w 12280900"/>
              <a:gd name="connsiteY2" fmla="*/ 1149623 h 1365523"/>
              <a:gd name="connsiteX3" fmla="*/ 12221413 w 12280900"/>
              <a:gd name="connsiteY3" fmla="*/ 280759 h 1365523"/>
              <a:gd name="connsiteX4" fmla="*/ 12280900 w 12280900"/>
              <a:gd name="connsiteY4" fmla="*/ 255496 h 1365523"/>
              <a:gd name="connsiteX5" fmla="*/ 12280900 w 12280900"/>
              <a:gd name="connsiteY5" fmla="*/ 1365523 h 1365523"/>
              <a:gd name="connsiteX6" fmla="*/ 0 w 12280900"/>
              <a:gd name="connsiteY6" fmla="*/ 136552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0900" h="1365523">
                <a:moveTo>
                  <a:pt x="0" y="0"/>
                </a:moveTo>
                <a:lnTo>
                  <a:pt x="185475" y="96953"/>
                </a:lnTo>
                <a:cubicBezTo>
                  <a:pt x="1536586" y="732059"/>
                  <a:pt x="3824664" y="1149623"/>
                  <a:pt x="6419850" y="1149623"/>
                </a:cubicBezTo>
                <a:cubicBezTo>
                  <a:pt x="8755518" y="1149623"/>
                  <a:pt x="10842428" y="811396"/>
                  <a:pt x="12221413" y="280759"/>
                </a:cubicBezTo>
                <a:lnTo>
                  <a:pt x="12280900" y="255496"/>
                </a:lnTo>
                <a:lnTo>
                  <a:pt x="12280900" y="1365523"/>
                </a:lnTo>
                <a:lnTo>
                  <a:pt x="0" y="13655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B69D03-0055-42FF-8A6A-6FE757317A6F}"/>
              </a:ext>
            </a:extLst>
          </p:cNvPr>
          <p:cNvSpPr/>
          <p:nvPr/>
        </p:nvSpPr>
        <p:spPr>
          <a:xfrm>
            <a:off x="1" y="5781055"/>
            <a:ext cx="11866563" cy="1076945"/>
          </a:xfrm>
          <a:custGeom>
            <a:avLst/>
            <a:gdLst>
              <a:gd name="connsiteX0" fmla="*/ 0 w 11866563"/>
              <a:gd name="connsiteY0" fmla="*/ 0 h 1076945"/>
              <a:gd name="connsiteX1" fmla="*/ 120943 w 11866563"/>
              <a:gd name="connsiteY1" fmla="*/ 53719 h 1076945"/>
              <a:gd name="connsiteX2" fmla="*/ 6047941 w 11866563"/>
              <a:gd name="connsiteY2" fmla="*/ 989905 h 1076945"/>
              <a:gd name="connsiteX3" fmla="*/ 11807507 w 11866563"/>
              <a:gd name="connsiteY3" fmla="*/ 121041 h 1076945"/>
              <a:gd name="connsiteX4" fmla="*/ 11866563 w 11866563"/>
              <a:gd name="connsiteY4" fmla="*/ 95778 h 1076945"/>
              <a:gd name="connsiteX5" fmla="*/ 11866563 w 11866563"/>
              <a:gd name="connsiteY5" fmla="*/ 1076945 h 1076945"/>
              <a:gd name="connsiteX6" fmla="*/ 0 w 11866563"/>
              <a:gd name="connsiteY6" fmla="*/ 1076945 h 10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66563" h="1076945">
                <a:moveTo>
                  <a:pt x="0" y="0"/>
                </a:moveTo>
                <a:lnTo>
                  <a:pt x="120943" y="53719"/>
                </a:lnTo>
                <a:cubicBezTo>
                  <a:pt x="1485156" y="622906"/>
                  <a:pt x="3632566" y="989905"/>
                  <a:pt x="6047941" y="989905"/>
                </a:cubicBezTo>
                <a:cubicBezTo>
                  <a:pt x="8366701" y="989905"/>
                  <a:pt x="10438504" y="651678"/>
                  <a:pt x="11807507" y="121041"/>
                </a:cubicBezTo>
                <a:lnTo>
                  <a:pt x="11866563" y="95778"/>
                </a:lnTo>
                <a:lnTo>
                  <a:pt x="11866563" y="1076945"/>
                </a:lnTo>
                <a:lnTo>
                  <a:pt x="0" y="10769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93AC16C-23D0-4CC8-A339-210B852F6BD7}"/>
              </a:ext>
            </a:extLst>
          </p:cNvPr>
          <p:cNvSpPr/>
          <p:nvPr/>
        </p:nvSpPr>
        <p:spPr>
          <a:xfrm>
            <a:off x="9552" y="5951174"/>
            <a:ext cx="11523636" cy="906826"/>
          </a:xfrm>
          <a:custGeom>
            <a:avLst/>
            <a:gdLst>
              <a:gd name="connsiteX0" fmla="*/ 11533188 w 11533188"/>
              <a:gd name="connsiteY0" fmla="*/ 0 h 906826"/>
              <a:gd name="connsiteX1" fmla="*/ 11533188 w 11533188"/>
              <a:gd name="connsiteY1" fmla="*/ 906826 h 906826"/>
              <a:gd name="connsiteX2" fmla="*/ 0 w 11533188"/>
              <a:gd name="connsiteY2" fmla="*/ 906826 h 906826"/>
              <a:gd name="connsiteX3" fmla="*/ 0 w 11533188"/>
              <a:gd name="connsiteY3" fmla="*/ 41293 h 906826"/>
              <a:gd name="connsiteX4" fmla="*/ 70701 w 11533188"/>
              <a:gd name="connsiteY4" fmla="*/ 69034 h 906826"/>
              <a:gd name="connsiteX5" fmla="*/ 5714566 w 11533188"/>
              <a:gd name="connsiteY5" fmla="*/ 894127 h 906826"/>
              <a:gd name="connsiteX6" fmla="*/ 11474132 w 11533188"/>
              <a:gd name="connsiteY6" fmla="*/ 25263 h 90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33188" h="906826">
                <a:moveTo>
                  <a:pt x="11533188" y="0"/>
                </a:moveTo>
                <a:lnTo>
                  <a:pt x="11533188" y="906826"/>
                </a:lnTo>
                <a:lnTo>
                  <a:pt x="0" y="906826"/>
                </a:lnTo>
                <a:lnTo>
                  <a:pt x="0" y="41293"/>
                </a:lnTo>
                <a:lnTo>
                  <a:pt x="70701" y="69034"/>
                </a:lnTo>
                <a:cubicBezTo>
                  <a:pt x="1439294" y="574430"/>
                  <a:pt x="3460216" y="894127"/>
                  <a:pt x="5714566" y="894127"/>
                </a:cubicBezTo>
                <a:cubicBezTo>
                  <a:pt x="8033326" y="894127"/>
                  <a:pt x="10105129" y="555900"/>
                  <a:pt x="11474132" y="2526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558CCEC-3A62-42D7-8549-B38D58DFFF09}"/>
              </a:ext>
            </a:extLst>
          </p:cNvPr>
          <p:cNvSpPr/>
          <p:nvPr/>
        </p:nvSpPr>
        <p:spPr>
          <a:xfrm flipH="1">
            <a:off x="6096000" y="5470796"/>
            <a:ext cx="6103938" cy="1365523"/>
          </a:xfrm>
          <a:custGeom>
            <a:avLst/>
            <a:gdLst>
              <a:gd name="connsiteX0" fmla="*/ 0 w 6103938"/>
              <a:gd name="connsiteY0" fmla="*/ 0 h 1365523"/>
              <a:gd name="connsiteX1" fmla="*/ 0 w 6103938"/>
              <a:gd name="connsiteY1" fmla="*/ 1365523 h 1365523"/>
              <a:gd name="connsiteX2" fmla="*/ 6103938 w 6103938"/>
              <a:gd name="connsiteY2" fmla="*/ 1365523 h 1365523"/>
              <a:gd name="connsiteX3" fmla="*/ 6103938 w 6103938"/>
              <a:gd name="connsiteY3" fmla="*/ 1146900 h 1365523"/>
              <a:gd name="connsiteX4" fmla="*/ 5894028 w 6103938"/>
              <a:gd name="connsiteY4" fmla="*/ 1144779 h 1365523"/>
              <a:gd name="connsiteX5" fmla="*/ 184132 w 6103938"/>
              <a:gd name="connsiteY5" fmla="*/ 96953 h 136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3938" h="1365523">
                <a:moveTo>
                  <a:pt x="0" y="0"/>
                </a:moveTo>
                <a:lnTo>
                  <a:pt x="0" y="1365523"/>
                </a:lnTo>
                <a:lnTo>
                  <a:pt x="6103938" y="1365523"/>
                </a:lnTo>
                <a:lnTo>
                  <a:pt x="6103938" y="1146900"/>
                </a:lnTo>
                <a:lnTo>
                  <a:pt x="5894028" y="1144779"/>
                </a:lnTo>
                <a:cubicBezTo>
                  <a:pt x="3516672" y="1096578"/>
                  <a:pt x="1441630" y="692365"/>
                  <a:pt x="184132" y="9695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14E95C66-AF6E-4E41-B0F0-2B0AC9E73081}"/>
              </a:ext>
            </a:extLst>
          </p:cNvPr>
          <p:cNvSpPr/>
          <p:nvPr/>
        </p:nvSpPr>
        <p:spPr>
          <a:xfrm flipH="1">
            <a:off x="6096001" y="5788107"/>
            <a:ext cx="6095999" cy="1069893"/>
          </a:xfrm>
          <a:custGeom>
            <a:avLst/>
            <a:gdLst>
              <a:gd name="connsiteX0" fmla="*/ 0 w 6095999"/>
              <a:gd name="connsiteY0" fmla="*/ 0 h 1069893"/>
              <a:gd name="connsiteX1" fmla="*/ 0 w 6095999"/>
              <a:gd name="connsiteY1" fmla="*/ 1069893 h 1069893"/>
              <a:gd name="connsiteX2" fmla="*/ 6095999 w 6095999"/>
              <a:gd name="connsiteY2" fmla="*/ 1069893 h 1069893"/>
              <a:gd name="connsiteX3" fmla="*/ 6095999 w 6095999"/>
              <a:gd name="connsiteY3" fmla="*/ 982272 h 1069893"/>
              <a:gd name="connsiteX4" fmla="*/ 6032064 w 6095999"/>
              <a:gd name="connsiteY4" fmla="*/ 982853 h 1069893"/>
              <a:gd name="connsiteX5" fmla="*/ 105066 w 6095999"/>
              <a:gd name="connsiteY5" fmla="*/ 46667 h 10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5999" h="1069893">
                <a:moveTo>
                  <a:pt x="0" y="0"/>
                </a:moveTo>
                <a:lnTo>
                  <a:pt x="0" y="1069893"/>
                </a:lnTo>
                <a:lnTo>
                  <a:pt x="6095999" y="1069893"/>
                </a:lnTo>
                <a:lnTo>
                  <a:pt x="6095999" y="982272"/>
                </a:lnTo>
                <a:lnTo>
                  <a:pt x="6032064" y="982853"/>
                </a:lnTo>
                <a:cubicBezTo>
                  <a:pt x="3616689" y="982853"/>
                  <a:pt x="1469279" y="615854"/>
                  <a:pt x="105066" y="466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9BB0D1-47C7-4667-BC79-48B3C509C56F}"/>
              </a:ext>
            </a:extLst>
          </p:cNvPr>
          <p:cNvSpPr/>
          <p:nvPr/>
        </p:nvSpPr>
        <p:spPr>
          <a:xfrm flipH="1">
            <a:off x="6096000" y="5998697"/>
            <a:ext cx="6096000" cy="859303"/>
          </a:xfrm>
          <a:custGeom>
            <a:avLst/>
            <a:gdLst>
              <a:gd name="connsiteX0" fmla="*/ 0 w 6096000"/>
              <a:gd name="connsiteY0" fmla="*/ 0 h 859303"/>
              <a:gd name="connsiteX1" fmla="*/ 0 w 6096000"/>
              <a:gd name="connsiteY1" fmla="*/ 859303 h 859303"/>
              <a:gd name="connsiteX2" fmla="*/ 6096000 w 6096000"/>
              <a:gd name="connsiteY2" fmla="*/ 859303 h 859303"/>
              <a:gd name="connsiteX3" fmla="*/ 6096000 w 6096000"/>
              <a:gd name="connsiteY3" fmla="*/ 842990 h 859303"/>
              <a:gd name="connsiteX4" fmla="*/ 5698690 w 6096000"/>
              <a:gd name="connsiteY4" fmla="*/ 846604 h 859303"/>
              <a:gd name="connsiteX5" fmla="*/ 54824 w 6096000"/>
              <a:gd name="connsiteY5" fmla="*/ 21511 h 8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859303">
                <a:moveTo>
                  <a:pt x="0" y="0"/>
                </a:moveTo>
                <a:lnTo>
                  <a:pt x="0" y="859303"/>
                </a:lnTo>
                <a:lnTo>
                  <a:pt x="6096000" y="859303"/>
                </a:lnTo>
                <a:lnTo>
                  <a:pt x="6096000" y="842990"/>
                </a:lnTo>
                <a:lnTo>
                  <a:pt x="5698690" y="846604"/>
                </a:lnTo>
                <a:cubicBezTo>
                  <a:pt x="3444340" y="846604"/>
                  <a:pt x="1423418" y="526907"/>
                  <a:pt x="54824" y="2151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78CAB0-7DDB-4486-B9EC-C2BA492B1B2B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E1EEDA4-3D41-45E3-8202-36313EB96EE9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递进关系页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C536814-0529-43BD-A078-8D345CA339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5C407BA-C58E-41CE-A4D1-29A959C07199}"/>
              </a:ext>
            </a:extLst>
          </p:cNvPr>
          <p:cNvGrpSpPr/>
          <p:nvPr/>
        </p:nvGrpSpPr>
        <p:grpSpPr>
          <a:xfrm>
            <a:off x="607615" y="1545198"/>
            <a:ext cx="3345898" cy="1594676"/>
            <a:chOff x="607615" y="1513644"/>
            <a:chExt cx="3345898" cy="159467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57C836C-7129-4E89-BB15-6ADB047B693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 flip="none" rotWithShape="1"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CDC0914-6252-4012-87E0-D9ABAB7C5B20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509201E1-E1B0-4B3A-9623-7731C75082EC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F690F26-8E5C-452E-8B95-684F3DA92D2F}"/>
              </a:ext>
            </a:extLst>
          </p:cNvPr>
          <p:cNvGrpSpPr/>
          <p:nvPr/>
        </p:nvGrpSpPr>
        <p:grpSpPr>
          <a:xfrm>
            <a:off x="4405615" y="1911841"/>
            <a:ext cx="3345898" cy="1594676"/>
            <a:chOff x="607615" y="1513644"/>
            <a:chExt cx="3345898" cy="1594676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CFF4F86-CB18-4CD0-B1AF-DD8B38B9461F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E2BABDE-BC65-4216-9120-8F9C5F780B9D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03414AB6-007E-45CF-AA78-63DCB3A67055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E6E5F3-FDEF-4365-85D4-B6B89E5B487E}"/>
              </a:ext>
            </a:extLst>
          </p:cNvPr>
          <p:cNvGrpSpPr/>
          <p:nvPr/>
        </p:nvGrpSpPr>
        <p:grpSpPr>
          <a:xfrm>
            <a:off x="8203614" y="1545198"/>
            <a:ext cx="3345898" cy="1594676"/>
            <a:chOff x="607615" y="1513644"/>
            <a:chExt cx="3345898" cy="1594676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B77365E-1099-4E49-910F-7F52ED43E872}"/>
                </a:ext>
              </a:extLst>
            </p:cNvPr>
            <p:cNvSpPr/>
            <p:nvPr/>
          </p:nvSpPr>
          <p:spPr>
            <a:xfrm>
              <a:off x="658813" y="1742797"/>
              <a:ext cx="3294700" cy="1365523"/>
            </a:xfrm>
            <a:prstGeom prst="roundRect">
              <a:avLst>
                <a:gd name="adj" fmla="val 4281"/>
              </a:avLst>
            </a:prstGeom>
            <a:gradFill>
              <a:gsLst>
                <a:gs pos="0">
                  <a:schemeClr val="accent2"/>
                </a:gs>
                <a:gs pos="8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BF8BCF2-2E5A-44F0-8D93-6EB7164AFEE6}"/>
                </a:ext>
              </a:extLst>
            </p:cNvPr>
            <p:cNvSpPr txBox="1"/>
            <p:nvPr/>
          </p:nvSpPr>
          <p:spPr>
            <a:xfrm>
              <a:off x="816214" y="2079384"/>
              <a:ext cx="3137299" cy="85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随着我国经济的快速发展，经济环境效益好，工薪水平逐渐提升，人们越老越多的关注健康问题。</a:t>
              </a:r>
            </a:p>
          </p:txBody>
        </p:sp>
        <p:sp>
          <p:nvSpPr>
            <p:cNvPr id="39" name="矩形: 对角圆角 38">
              <a:extLst>
                <a:ext uri="{FF2B5EF4-FFF2-40B4-BE49-F238E27FC236}">
                  <a16:creationId xmlns:a16="http://schemas.microsoft.com/office/drawing/2014/main" id="{8A3A14F6-0B67-4302-B26D-F6A32AE62463}"/>
                </a:ext>
              </a:extLst>
            </p:cNvPr>
            <p:cNvSpPr/>
            <p:nvPr/>
          </p:nvSpPr>
          <p:spPr>
            <a:xfrm>
              <a:off x="607615" y="1513644"/>
              <a:ext cx="1383200" cy="432000"/>
            </a:xfrm>
            <a:prstGeom prst="round2DiagRect">
              <a:avLst>
                <a:gd name="adj1" fmla="val 38667"/>
                <a:gd name="adj2" fmla="val 0"/>
              </a:avLst>
            </a:prstGeom>
            <a:gradFill flip="none" rotWithShape="1">
              <a:gsLst>
                <a:gs pos="0">
                  <a:schemeClr val="bg1"/>
                </a:gs>
                <a:gs pos="9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r>
                <a:rPr lang="zh-CN" altLang="en-US" b="1" dirty="0">
                  <a:solidFill>
                    <a:schemeClr val="accent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小标题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410B97C-2BBF-46EE-BE9F-30896B68E3FE}"/>
              </a:ext>
            </a:extLst>
          </p:cNvPr>
          <p:cNvSpPr txBox="1"/>
          <p:nvPr/>
        </p:nvSpPr>
        <p:spPr>
          <a:xfrm>
            <a:off x="593770" y="1107215"/>
            <a:ext cx="60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</p:spTree>
    <p:extLst>
      <p:ext uri="{BB962C8B-B14F-4D97-AF65-F5344CB8AC3E}">
        <p14:creationId xmlns:p14="http://schemas.microsoft.com/office/powerpoint/2010/main" val="363331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>
            <a:extLst>
              <a:ext uri="{FF2B5EF4-FFF2-40B4-BE49-F238E27FC236}">
                <a16:creationId xmlns:a16="http://schemas.microsoft.com/office/drawing/2014/main" id="{4F3AAD7C-6DAC-40A8-9135-3A892E163206}"/>
              </a:ext>
            </a:extLst>
          </p:cNvPr>
          <p:cNvSpPr/>
          <p:nvPr/>
        </p:nvSpPr>
        <p:spPr>
          <a:xfrm>
            <a:off x="7123420" y="5405860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02544AF-6235-453B-BD43-5705794665A5}"/>
              </a:ext>
            </a:extLst>
          </p:cNvPr>
          <p:cNvSpPr/>
          <p:nvPr/>
        </p:nvSpPr>
        <p:spPr>
          <a:xfrm>
            <a:off x="1047137" y="3273912"/>
            <a:ext cx="3024910" cy="1031031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00D7D5E-264A-4C28-9E10-00D9609B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E21D3D5-40D9-4892-B683-98DC21ADF15D}"/>
              </a:ext>
            </a:extLst>
          </p:cNvPr>
          <p:cNvSpPr/>
          <p:nvPr/>
        </p:nvSpPr>
        <p:spPr>
          <a:xfrm>
            <a:off x="0" y="1155700"/>
            <a:ext cx="12192000" cy="5702300"/>
          </a:xfrm>
          <a:custGeom>
            <a:avLst/>
            <a:gdLst>
              <a:gd name="connsiteX0" fmla="*/ 6001949 w 12192000"/>
              <a:gd name="connsiteY0" fmla="*/ 0 h 5702300"/>
              <a:gd name="connsiteX1" fmla="*/ 12166648 w 12192000"/>
              <a:gd name="connsiteY1" fmla="*/ 1294557 h 5702300"/>
              <a:gd name="connsiteX2" fmla="*/ 12192000 w 12192000"/>
              <a:gd name="connsiteY2" fmla="*/ 1311039 h 5702300"/>
              <a:gd name="connsiteX3" fmla="*/ 12192000 w 12192000"/>
              <a:gd name="connsiteY3" fmla="*/ 4561427 h 5702300"/>
              <a:gd name="connsiteX4" fmla="*/ 12166648 w 12192000"/>
              <a:gd name="connsiteY4" fmla="*/ 4577909 h 5702300"/>
              <a:gd name="connsiteX5" fmla="*/ 8895743 w 12192000"/>
              <a:gd name="connsiteY5" fmla="*/ 5641723 h 5702300"/>
              <a:gd name="connsiteX6" fmla="*/ 8476678 w 12192000"/>
              <a:gd name="connsiteY6" fmla="*/ 5702300 h 5702300"/>
              <a:gd name="connsiteX7" fmla="*/ 3527220 w 12192000"/>
              <a:gd name="connsiteY7" fmla="*/ 5702300 h 5702300"/>
              <a:gd name="connsiteX8" fmla="*/ 3108156 w 12192000"/>
              <a:gd name="connsiteY8" fmla="*/ 5641723 h 5702300"/>
              <a:gd name="connsiteX9" fmla="*/ 265226 w 12192000"/>
              <a:gd name="connsiteY9" fmla="*/ 4803950 h 5702300"/>
              <a:gd name="connsiteX10" fmla="*/ 0 w 12192000"/>
              <a:gd name="connsiteY10" fmla="*/ 4663868 h 5702300"/>
              <a:gd name="connsiteX11" fmla="*/ 0 w 12192000"/>
              <a:gd name="connsiteY11" fmla="*/ 1208599 h 5702300"/>
              <a:gd name="connsiteX12" fmla="*/ 265226 w 12192000"/>
              <a:gd name="connsiteY12" fmla="*/ 1068516 h 5702300"/>
              <a:gd name="connsiteX13" fmla="*/ 6001949 w 12192000"/>
              <a:gd name="connsiteY13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702300">
                <a:moveTo>
                  <a:pt x="6001949" y="0"/>
                </a:moveTo>
                <a:cubicBezTo>
                  <a:pt x="8568131" y="0"/>
                  <a:pt x="10830637" y="513514"/>
                  <a:pt x="12166648" y="1294557"/>
                </a:cubicBezTo>
                <a:lnTo>
                  <a:pt x="12192000" y="1311039"/>
                </a:lnTo>
                <a:lnTo>
                  <a:pt x="12192000" y="4561427"/>
                </a:lnTo>
                <a:lnTo>
                  <a:pt x="12166648" y="4577909"/>
                </a:lnTo>
                <a:cubicBezTo>
                  <a:pt x="11365042" y="5046535"/>
                  <a:pt x="10229897" y="5418850"/>
                  <a:pt x="8895743" y="5641723"/>
                </a:cubicBezTo>
                <a:lnTo>
                  <a:pt x="8476678" y="5702300"/>
                </a:lnTo>
                <a:lnTo>
                  <a:pt x="3527220" y="5702300"/>
                </a:lnTo>
                <a:lnTo>
                  <a:pt x="3108156" y="5641723"/>
                </a:lnTo>
                <a:cubicBezTo>
                  <a:pt x="1996361" y="5455996"/>
                  <a:pt x="1022766" y="5166489"/>
                  <a:pt x="265226" y="4803950"/>
                </a:cubicBezTo>
                <a:lnTo>
                  <a:pt x="0" y="4663868"/>
                </a:lnTo>
                <a:lnTo>
                  <a:pt x="0" y="1208599"/>
                </a:lnTo>
                <a:lnTo>
                  <a:pt x="265226" y="1068516"/>
                </a:lnTo>
                <a:cubicBezTo>
                  <a:pt x="1628799" y="415947"/>
                  <a:pt x="3692386" y="0"/>
                  <a:pt x="6001949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4C0B5F7-0AEA-4280-A61B-000A268121AA}"/>
              </a:ext>
            </a:extLst>
          </p:cNvPr>
          <p:cNvSpPr/>
          <p:nvPr/>
        </p:nvSpPr>
        <p:spPr>
          <a:xfrm>
            <a:off x="1195730" y="2193699"/>
            <a:ext cx="9612438" cy="379646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8D1BDD2-212E-4C68-A790-F49868FA10AA}"/>
              </a:ext>
            </a:extLst>
          </p:cNvPr>
          <p:cNvSpPr/>
          <p:nvPr/>
        </p:nvSpPr>
        <p:spPr>
          <a:xfrm>
            <a:off x="2547484" y="2727579"/>
            <a:ext cx="6908930" cy="2728708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A4D1AEF-4C35-42CA-A467-72954595EF1A}"/>
              </a:ext>
            </a:extLst>
          </p:cNvPr>
          <p:cNvSpPr/>
          <p:nvPr/>
        </p:nvSpPr>
        <p:spPr>
          <a:xfrm>
            <a:off x="3778408" y="3211404"/>
            <a:ext cx="4475820" cy="1767743"/>
          </a:xfrm>
          <a:prstGeom prst="ellipse">
            <a:avLst/>
          </a:prstGeom>
          <a:noFill/>
          <a:ln w="12700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6E8F955-DF56-417C-8E3E-74B957F62733}"/>
              </a:ext>
            </a:extLst>
          </p:cNvPr>
          <p:cNvSpPr/>
          <p:nvPr/>
        </p:nvSpPr>
        <p:spPr>
          <a:xfrm>
            <a:off x="4447901" y="1032624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1289003-9405-4672-B7B8-B38BB5F56CDF}"/>
              </a:ext>
            </a:extLst>
          </p:cNvPr>
          <p:cNvSpPr/>
          <p:nvPr/>
        </p:nvSpPr>
        <p:spPr>
          <a:xfrm>
            <a:off x="1148016" y="2015067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EF69193-4EAA-4446-8D4F-AC3F2EA3113B}"/>
              </a:ext>
            </a:extLst>
          </p:cNvPr>
          <p:cNvSpPr/>
          <p:nvPr/>
        </p:nvSpPr>
        <p:spPr>
          <a:xfrm>
            <a:off x="2922789" y="4114138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BF0E9E8-1BFF-4BB6-AFC3-27461D6BD9F1}"/>
              </a:ext>
            </a:extLst>
          </p:cNvPr>
          <p:cNvSpPr>
            <a:spLocks noChangeAspect="1"/>
          </p:cNvSpPr>
          <p:nvPr/>
        </p:nvSpPr>
        <p:spPr>
          <a:xfrm>
            <a:off x="7357692" y="4114138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492546B-1B8A-4FA5-B780-81C782D7359B}"/>
              </a:ext>
            </a:extLst>
          </p:cNvPr>
          <p:cNvSpPr>
            <a:spLocks noChangeAspect="1"/>
          </p:cNvSpPr>
          <p:nvPr/>
        </p:nvSpPr>
        <p:spPr>
          <a:xfrm>
            <a:off x="9146784" y="2012146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B7E65A1-6258-4F24-BEB5-35DC267AF2B6}"/>
              </a:ext>
            </a:extLst>
          </p:cNvPr>
          <p:cNvCxnSpPr/>
          <p:nvPr/>
        </p:nvCxnSpPr>
        <p:spPr>
          <a:xfrm flipV="1">
            <a:off x="1847207" y="4616147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5AC12B6-F576-4B3A-99A4-42B0B4E040C1}"/>
              </a:ext>
            </a:extLst>
          </p:cNvPr>
          <p:cNvCxnSpPr>
            <a:cxnSpLocks/>
          </p:cNvCxnSpPr>
          <p:nvPr/>
        </p:nvCxnSpPr>
        <p:spPr>
          <a:xfrm flipV="1">
            <a:off x="10383514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B03E3C9-733D-42B5-9B4C-5C6BF3853CE8}"/>
              </a:ext>
            </a:extLst>
          </p:cNvPr>
          <p:cNvSpPr txBox="1"/>
          <p:nvPr/>
        </p:nvSpPr>
        <p:spPr>
          <a:xfrm>
            <a:off x="4945685" y="2859299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7F234E6-B59F-408E-9A19-A0C4E07073EB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2BEBE66-C025-4B0E-84EF-66F93A21CBA5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6A8810A-C0F2-4BA6-A907-A68E8C7E155B}"/>
              </a:ext>
            </a:extLst>
          </p:cNvPr>
          <p:cNvSpPr txBox="1"/>
          <p:nvPr/>
        </p:nvSpPr>
        <p:spPr>
          <a:xfrm>
            <a:off x="1501221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FB4345-1975-4DEA-A384-35491A4AE95B}"/>
              </a:ext>
            </a:extLst>
          </p:cNvPr>
          <p:cNvSpPr txBox="1"/>
          <p:nvPr/>
        </p:nvSpPr>
        <p:spPr>
          <a:xfrm>
            <a:off x="1290799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F74BC2-86CD-4BA0-9E23-90520B9BCEDA}"/>
              </a:ext>
            </a:extLst>
          </p:cNvPr>
          <p:cNvSpPr txBox="1"/>
          <p:nvPr/>
        </p:nvSpPr>
        <p:spPr>
          <a:xfrm>
            <a:off x="3275714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C75CA7-05DD-4D37-9763-E25269F6822F}"/>
              </a:ext>
            </a:extLst>
          </p:cNvPr>
          <p:cNvSpPr txBox="1"/>
          <p:nvPr/>
        </p:nvSpPr>
        <p:spPr>
          <a:xfrm>
            <a:off x="3065292" y="5098992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6277D0-1261-45E4-BBCF-55CC8DF270D3}"/>
              </a:ext>
            </a:extLst>
          </p:cNvPr>
          <p:cNvSpPr txBox="1"/>
          <p:nvPr/>
        </p:nvSpPr>
        <p:spPr>
          <a:xfrm>
            <a:off x="7710617" y="4403260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7EE24F-2988-40BF-9FE7-49D6089E060F}"/>
              </a:ext>
            </a:extLst>
          </p:cNvPr>
          <p:cNvSpPr txBox="1"/>
          <p:nvPr/>
        </p:nvSpPr>
        <p:spPr>
          <a:xfrm>
            <a:off x="7500195" y="505328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EA7805-0B17-4174-98E1-8EA54A1C1F4F}"/>
              </a:ext>
            </a:extLst>
          </p:cNvPr>
          <p:cNvSpPr txBox="1"/>
          <p:nvPr/>
        </p:nvSpPr>
        <p:spPr>
          <a:xfrm>
            <a:off x="9499709" y="2283098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655000-11EB-4FB0-B2F2-FD62CCE70D0A}"/>
              </a:ext>
            </a:extLst>
          </p:cNvPr>
          <p:cNvSpPr txBox="1"/>
          <p:nvPr/>
        </p:nvSpPr>
        <p:spPr>
          <a:xfrm>
            <a:off x="9289287" y="2933125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299D9E5-868E-4CED-BC0C-CF7CFA8ABBE2}"/>
              </a:ext>
            </a:extLst>
          </p:cNvPr>
          <p:cNvSpPr txBox="1"/>
          <p:nvPr/>
        </p:nvSpPr>
        <p:spPr>
          <a:xfrm>
            <a:off x="4837773" y="3283036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EA218D-7A19-43ED-B58A-568FE3CB1DC8}"/>
              </a:ext>
            </a:extLst>
          </p:cNvPr>
          <p:cNvSpPr/>
          <p:nvPr/>
        </p:nvSpPr>
        <p:spPr>
          <a:xfrm>
            <a:off x="8109881" y="300143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C7A8409-9D81-42D7-A9F5-1ABB6A08A79C}"/>
              </a:ext>
            </a:extLst>
          </p:cNvPr>
          <p:cNvSpPr/>
          <p:nvPr/>
        </p:nvSpPr>
        <p:spPr>
          <a:xfrm>
            <a:off x="3451292" y="3347980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151BDB3-4FBC-49F0-825A-A6BF4DBEE5F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DF37A2-B2B8-4847-852B-E109B4A87B6A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4261179-CB33-440F-A682-13322524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2088FC-8C3A-4C1A-B715-C4A7F0159AD2}"/>
              </a:ext>
            </a:extLst>
          </p:cNvPr>
          <p:cNvSpPr txBox="1"/>
          <p:nvPr/>
        </p:nvSpPr>
        <p:spPr>
          <a:xfrm>
            <a:off x="5450640" y="1085703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316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5B0BA36-C059-46B5-AAF2-46A96D09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EE80DC5-6D6F-4246-898A-94566866F31E}"/>
              </a:ext>
            </a:extLst>
          </p:cNvPr>
          <p:cNvCxnSpPr/>
          <p:nvPr/>
        </p:nvCxnSpPr>
        <p:spPr>
          <a:xfrm flipV="1">
            <a:off x="840400" y="4388668"/>
            <a:ext cx="0" cy="1970258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A62E22E-B811-4A28-AF4F-87986CA518CE}"/>
              </a:ext>
            </a:extLst>
          </p:cNvPr>
          <p:cNvCxnSpPr>
            <a:cxnSpLocks/>
          </p:cNvCxnSpPr>
          <p:nvPr/>
        </p:nvCxnSpPr>
        <p:spPr>
          <a:xfrm flipV="1">
            <a:off x="10569687" y="4328822"/>
            <a:ext cx="0" cy="1291625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ED9D3A-E2AD-4660-829C-CEA735BBA724}"/>
              </a:ext>
            </a:extLst>
          </p:cNvPr>
          <p:cNvCxnSpPr>
            <a:cxnSpLocks/>
          </p:cNvCxnSpPr>
          <p:nvPr/>
        </p:nvCxnSpPr>
        <p:spPr>
          <a:xfrm flipV="1">
            <a:off x="6096000" y="4750121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262616A-808E-4F09-8C4C-17A33E383917}"/>
              </a:ext>
            </a:extLst>
          </p:cNvPr>
          <p:cNvCxnSpPr>
            <a:cxnSpLocks/>
          </p:cNvCxnSpPr>
          <p:nvPr/>
        </p:nvCxnSpPr>
        <p:spPr>
          <a:xfrm flipV="1">
            <a:off x="7042816" y="4328822"/>
            <a:ext cx="0" cy="697742"/>
          </a:xfrm>
          <a:prstGeom prst="line">
            <a:avLst/>
          </a:prstGeom>
          <a:ln w="25400">
            <a:gradFill>
              <a:gsLst>
                <a:gs pos="43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8F23FC8B-2D90-48E2-8214-BD60993325FF}"/>
              </a:ext>
            </a:extLst>
          </p:cNvPr>
          <p:cNvSpPr/>
          <p:nvPr/>
        </p:nvSpPr>
        <p:spPr>
          <a:xfrm rot="20700000">
            <a:off x="3997588" y="2153059"/>
            <a:ext cx="4475820" cy="2322440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D7A436B-FB61-455C-9A05-1761CC2CFEF7}"/>
              </a:ext>
            </a:extLst>
          </p:cNvPr>
          <p:cNvSpPr/>
          <p:nvPr/>
        </p:nvSpPr>
        <p:spPr>
          <a:xfrm rot="20700000">
            <a:off x="3003649" y="1632118"/>
            <a:ext cx="6422418" cy="3332502"/>
          </a:xfrm>
          <a:prstGeom prst="ellipse">
            <a:avLst/>
          </a:prstGeom>
          <a:noFill/>
          <a:ln w="12700">
            <a:gradFill flip="none" rotWithShape="1">
              <a:gsLst>
                <a:gs pos="27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A1D8C51D-04BB-4C70-9FA0-FB219281A0A4}"/>
              </a:ext>
            </a:extLst>
          </p:cNvPr>
          <p:cNvSpPr/>
          <p:nvPr/>
        </p:nvSpPr>
        <p:spPr>
          <a:xfrm rot="20700000">
            <a:off x="1869455" y="1043601"/>
            <a:ext cx="8690806" cy="4509536"/>
          </a:xfrm>
          <a:prstGeom prst="ellipse">
            <a:avLst/>
          </a:prstGeom>
          <a:noFill/>
          <a:ln w="12700">
            <a:gradFill flip="none" rotWithShape="1">
              <a:gsLst>
                <a:gs pos="9000">
                  <a:schemeClr val="accent1">
                    <a:alpha val="0"/>
                  </a:schemeClr>
                </a:gs>
                <a:gs pos="42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F92454-7CDF-4FC9-B660-6952A585733C}"/>
              </a:ext>
            </a:extLst>
          </p:cNvPr>
          <p:cNvSpPr/>
          <p:nvPr/>
        </p:nvSpPr>
        <p:spPr>
          <a:xfrm>
            <a:off x="3619893" y="4461726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F06E082-8DE4-4C86-84D0-698EF862C339}"/>
              </a:ext>
            </a:extLst>
          </p:cNvPr>
          <p:cNvSpPr txBox="1"/>
          <p:nvPr/>
        </p:nvSpPr>
        <p:spPr>
          <a:xfrm>
            <a:off x="3998458" y="4700048"/>
            <a:ext cx="1189584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02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建立模型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79D0A3-97BD-40F6-98BF-3AA24D745DC5}"/>
              </a:ext>
            </a:extLst>
          </p:cNvPr>
          <p:cNvSpPr txBox="1"/>
          <p:nvPr/>
        </p:nvSpPr>
        <p:spPr>
          <a:xfrm>
            <a:off x="3797022" y="5446580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C764D25-EBB4-49C3-B750-740E95C7110F}"/>
              </a:ext>
            </a:extLst>
          </p:cNvPr>
          <p:cNvSpPr/>
          <p:nvPr/>
        </p:nvSpPr>
        <p:spPr>
          <a:xfrm>
            <a:off x="958999" y="285493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1952CD-D3A3-43A3-B7E4-95FF160D5B42}"/>
              </a:ext>
            </a:extLst>
          </p:cNvPr>
          <p:cNvSpPr txBox="1"/>
          <p:nvPr/>
        </p:nvSpPr>
        <p:spPr>
          <a:xfrm>
            <a:off x="1265516" y="3122969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确认问题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70075B-4030-4251-BE55-682FA802DC69}"/>
              </a:ext>
            </a:extLst>
          </p:cNvPr>
          <p:cNvSpPr txBox="1"/>
          <p:nvPr/>
        </p:nvSpPr>
        <p:spPr>
          <a:xfrm>
            <a:off x="1105757" y="3798396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8274BE-3D58-4D2B-845D-6CE7DE04B262}"/>
              </a:ext>
            </a:extLst>
          </p:cNvPr>
          <p:cNvSpPr>
            <a:spLocks noChangeAspect="1"/>
          </p:cNvSpPr>
          <p:nvPr/>
        </p:nvSpPr>
        <p:spPr>
          <a:xfrm>
            <a:off x="7761222" y="3667818"/>
            <a:ext cx="1897200" cy="1897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D44607-1980-4197-A928-FCAB0167A82C}"/>
              </a:ext>
            </a:extLst>
          </p:cNvPr>
          <p:cNvSpPr txBox="1"/>
          <p:nvPr/>
        </p:nvSpPr>
        <p:spPr>
          <a:xfrm>
            <a:off x="8153222" y="3956940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1098A8E-9E27-45AB-BC6A-9E6972E88F95}"/>
              </a:ext>
            </a:extLst>
          </p:cNvPr>
          <p:cNvSpPr txBox="1"/>
          <p:nvPr/>
        </p:nvSpPr>
        <p:spPr>
          <a:xfrm>
            <a:off x="7993463" y="4632367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633820-593D-4F96-AE86-58935A350FF4}"/>
              </a:ext>
            </a:extLst>
          </p:cNvPr>
          <p:cNvSpPr>
            <a:spLocks noChangeAspect="1"/>
          </p:cNvSpPr>
          <p:nvPr/>
        </p:nvSpPr>
        <p:spPr>
          <a:xfrm>
            <a:off x="9302896" y="1213977"/>
            <a:ext cx="1897200" cy="1897200"/>
          </a:xfrm>
          <a:prstGeom prst="ellipse">
            <a:avLst/>
          </a:prstGeom>
          <a:gradFill>
            <a:gsLst>
              <a:gs pos="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6EE733-8820-426B-9716-3882E57BC36A}"/>
              </a:ext>
            </a:extLst>
          </p:cNvPr>
          <p:cNvSpPr txBox="1"/>
          <p:nvPr/>
        </p:nvSpPr>
        <p:spPr>
          <a:xfrm>
            <a:off x="9657496" y="148492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04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对比结论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96723-F281-4C6A-BDEF-8DCAFEE54555}"/>
              </a:ext>
            </a:extLst>
          </p:cNvPr>
          <p:cNvSpPr txBox="1"/>
          <p:nvPr/>
        </p:nvSpPr>
        <p:spPr>
          <a:xfrm>
            <a:off x="9546468" y="218575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ea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4C6FB4C-B0D5-4549-92A5-BBA404B93594}"/>
              </a:ext>
            </a:extLst>
          </p:cNvPr>
          <p:cNvCxnSpPr>
            <a:cxnSpLocks/>
          </p:cNvCxnSpPr>
          <p:nvPr/>
        </p:nvCxnSpPr>
        <p:spPr>
          <a:xfrm flipV="1">
            <a:off x="3373150" y="3639765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02E34A5-660C-4802-9FCE-A77B8D34B434}"/>
              </a:ext>
            </a:extLst>
          </p:cNvPr>
          <p:cNvCxnSpPr>
            <a:cxnSpLocks/>
          </p:cNvCxnSpPr>
          <p:nvPr/>
        </p:nvCxnSpPr>
        <p:spPr>
          <a:xfrm flipV="1">
            <a:off x="8990179" y="2032977"/>
            <a:ext cx="0" cy="821961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FB2CCF2E-365A-437A-A4C4-2E5D108A7D4D}"/>
              </a:ext>
            </a:extLst>
          </p:cNvPr>
          <p:cNvSpPr/>
          <p:nvPr/>
        </p:nvSpPr>
        <p:spPr>
          <a:xfrm>
            <a:off x="4495172" y="1292663"/>
            <a:ext cx="3296198" cy="3296198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40912D-5594-410F-A6C0-A35B9EA4DAF5}"/>
              </a:ext>
            </a:extLst>
          </p:cNvPr>
          <p:cNvSpPr txBox="1"/>
          <p:nvPr/>
        </p:nvSpPr>
        <p:spPr>
          <a:xfrm>
            <a:off x="4992956" y="3119338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38E6A9-85AE-4CD7-84FE-8FB5F8A289F9}"/>
              </a:ext>
            </a:extLst>
          </p:cNvPr>
          <p:cNvSpPr txBox="1"/>
          <p:nvPr/>
        </p:nvSpPr>
        <p:spPr>
          <a:xfrm>
            <a:off x="4885044" y="3543075"/>
            <a:ext cx="2516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7159273-3DA5-47F7-B65E-4CB5553E5263}"/>
              </a:ext>
            </a:extLst>
          </p:cNvPr>
          <p:cNvSpPr/>
          <p:nvPr/>
        </p:nvSpPr>
        <p:spPr>
          <a:xfrm>
            <a:off x="3248323" y="1942952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133AB87-84B7-495C-8E83-E5A1D0B66CD2}"/>
              </a:ext>
            </a:extLst>
          </p:cNvPr>
          <p:cNvSpPr/>
          <p:nvPr/>
        </p:nvSpPr>
        <p:spPr>
          <a:xfrm>
            <a:off x="7982209" y="761757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1C3654-C175-4923-BD9A-C17D87149B70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64C4D29-6302-453C-AD2D-5D972F8BDD27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DD9C04B-451A-494B-ABED-BBD4F8BA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62971DD3-899D-4668-80C9-C905BD8E01D6}"/>
              </a:ext>
            </a:extLst>
          </p:cNvPr>
          <p:cNvSpPr/>
          <p:nvPr/>
        </p:nvSpPr>
        <p:spPr>
          <a:xfrm>
            <a:off x="6779409" y="4959928"/>
            <a:ext cx="376616" cy="376616"/>
          </a:xfrm>
          <a:prstGeom prst="ellipse">
            <a:avLst/>
          </a:prstGeom>
          <a:gradFill>
            <a:gsLst>
              <a:gs pos="10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A06C249-DBD8-4BBC-824A-9C6D3960A0D0}"/>
              </a:ext>
            </a:extLst>
          </p:cNvPr>
          <p:cNvSpPr txBox="1"/>
          <p:nvPr/>
        </p:nvSpPr>
        <p:spPr>
          <a:xfrm>
            <a:off x="5481890" y="1315729"/>
            <a:ext cx="1228221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4</a:t>
            </a:r>
            <a:endParaRPr lang="zh-CN" altLang="en-US" sz="13800" dirty="0" err="1">
              <a:gradFill flip="none" rotWithShape="1"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470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EBB2BACD-1C49-465E-AB75-D32952E3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EF13575-3036-438A-8E29-BD6AD98E6EF6}"/>
              </a:ext>
            </a:extLst>
          </p:cNvPr>
          <p:cNvSpPr/>
          <p:nvPr/>
        </p:nvSpPr>
        <p:spPr>
          <a:xfrm>
            <a:off x="0" y="1481559"/>
            <a:ext cx="12192000" cy="5376442"/>
          </a:xfrm>
          <a:custGeom>
            <a:avLst/>
            <a:gdLst>
              <a:gd name="connsiteX0" fmla="*/ 6096000 w 12192000"/>
              <a:gd name="connsiteY0" fmla="*/ 0 h 5376442"/>
              <a:gd name="connsiteX1" fmla="*/ 12158067 w 12192000"/>
              <a:gd name="connsiteY1" fmla="*/ 4018208 h 5376442"/>
              <a:gd name="connsiteX2" fmla="*/ 12192000 w 12192000"/>
              <a:gd name="connsiteY2" fmla="*/ 4104269 h 5376442"/>
              <a:gd name="connsiteX3" fmla="*/ 12192000 w 12192000"/>
              <a:gd name="connsiteY3" fmla="*/ 5376442 h 5376442"/>
              <a:gd name="connsiteX4" fmla="*/ 0 w 12192000"/>
              <a:gd name="connsiteY4" fmla="*/ 5376442 h 5376442"/>
              <a:gd name="connsiteX5" fmla="*/ 0 w 12192000"/>
              <a:gd name="connsiteY5" fmla="*/ 4104270 h 5376442"/>
              <a:gd name="connsiteX6" fmla="*/ 33933 w 12192000"/>
              <a:gd name="connsiteY6" fmla="*/ 4018208 h 5376442"/>
              <a:gd name="connsiteX7" fmla="*/ 6096000 w 12192000"/>
              <a:gd name="connsiteY7" fmla="*/ 0 h 537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376442">
                <a:moveTo>
                  <a:pt x="6096000" y="0"/>
                </a:moveTo>
                <a:cubicBezTo>
                  <a:pt x="8821146" y="0"/>
                  <a:pt x="11159308" y="1656876"/>
                  <a:pt x="12158067" y="4018208"/>
                </a:cubicBezTo>
                <a:lnTo>
                  <a:pt x="12192000" y="4104269"/>
                </a:lnTo>
                <a:lnTo>
                  <a:pt x="12192000" y="5376442"/>
                </a:lnTo>
                <a:lnTo>
                  <a:pt x="0" y="5376442"/>
                </a:lnTo>
                <a:lnTo>
                  <a:pt x="0" y="4104270"/>
                </a:lnTo>
                <a:lnTo>
                  <a:pt x="33933" y="4018208"/>
                </a:lnTo>
                <a:cubicBezTo>
                  <a:pt x="1032692" y="1656876"/>
                  <a:pt x="3370854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78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5819FC39-6AF4-4087-AF05-ED406D759F1D}"/>
              </a:ext>
            </a:extLst>
          </p:cNvPr>
          <p:cNvSpPr/>
          <p:nvPr/>
        </p:nvSpPr>
        <p:spPr>
          <a:xfrm>
            <a:off x="1514900" y="3255320"/>
            <a:ext cx="9193200" cy="3602680"/>
          </a:xfrm>
          <a:custGeom>
            <a:avLst/>
            <a:gdLst>
              <a:gd name="connsiteX0" fmla="*/ 4596600 w 9193200"/>
              <a:gd name="connsiteY0" fmla="*/ 0 h 3602680"/>
              <a:gd name="connsiteX1" fmla="*/ 9152912 w 9193200"/>
              <a:gd name="connsiteY1" fmla="*/ 3396349 h 3602680"/>
              <a:gd name="connsiteX2" fmla="*/ 9193200 w 9193200"/>
              <a:gd name="connsiteY2" fmla="*/ 3602680 h 3602680"/>
              <a:gd name="connsiteX3" fmla="*/ 0 w 9193200"/>
              <a:gd name="connsiteY3" fmla="*/ 3602680 h 3602680"/>
              <a:gd name="connsiteX4" fmla="*/ 40288 w 9193200"/>
              <a:gd name="connsiteY4" fmla="*/ 3396349 h 3602680"/>
              <a:gd name="connsiteX5" fmla="*/ 4596600 w 9193200"/>
              <a:gd name="connsiteY5" fmla="*/ 0 h 3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3200" h="3602680">
                <a:moveTo>
                  <a:pt x="4596600" y="0"/>
                </a:moveTo>
                <a:cubicBezTo>
                  <a:pt x="6844095" y="0"/>
                  <a:pt x="8719243" y="1458057"/>
                  <a:pt x="9152912" y="3396349"/>
                </a:cubicBezTo>
                <a:lnTo>
                  <a:pt x="9193200" y="3602680"/>
                </a:lnTo>
                <a:lnTo>
                  <a:pt x="0" y="3602680"/>
                </a:lnTo>
                <a:lnTo>
                  <a:pt x="40288" y="3396349"/>
                </a:lnTo>
                <a:cubicBezTo>
                  <a:pt x="473958" y="1458057"/>
                  <a:pt x="2349105" y="0"/>
                  <a:pt x="4596600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8211E25-0484-43BA-A56B-CFDE17C85A77}"/>
              </a:ext>
            </a:extLst>
          </p:cNvPr>
          <p:cNvSpPr/>
          <p:nvPr/>
        </p:nvSpPr>
        <p:spPr>
          <a:xfrm>
            <a:off x="1911894" y="3706934"/>
            <a:ext cx="8368212" cy="3151067"/>
          </a:xfrm>
          <a:custGeom>
            <a:avLst/>
            <a:gdLst>
              <a:gd name="connsiteX0" fmla="*/ 4184106 w 8368212"/>
              <a:gd name="connsiteY0" fmla="*/ 0 h 3151067"/>
              <a:gd name="connsiteX1" fmla="*/ 8342082 w 8368212"/>
              <a:gd name="connsiteY1" fmla="*/ 3059050 h 3151067"/>
              <a:gd name="connsiteX2" fmla="*/ 8368212 w 8368212"/>
              <a:gd name="connsiteY2" fmla="*/ 3151067 h 3151067"/>
              <a:gd name="connsiteX3" fmla="*/ 0 w 8368212"/>
              <a:gd name="connsiteY3" fmla="*/ 3151067 h 3151067"/>
              <a:gd name="connsiteX4" fmla="*/ 26130 w 8368212"/>
              <a:gd name="connsiteY4" fmla="*/ 3059050 h 3151067"/>
              <a:gd name="connsiteX5" fmla="*/ 4184106 w 8368212"/>
              <a:gd name="connsiteY5" fmla="*/ 0 h 315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8212" h="3151067">
                <a:moveTo>
                  <a:pt x="4184106" y="0"/>
                </a:moveTo>
                <a:cubicBezTo>
                  <a:pt x="6137753" y="0"/>
                  <a:pt x="7790852" y="1286792"/>
                  <a:pt x="8342082" y="3059050"/>
                </a:cubicBezTo>
                <a:lnTo>
                  <a:pt x="8368212" y="3151067"/>
                </a:lnTo>
                <a:lnTo>
                  <a:pt x="0" y="3151067"/>
                </a:lnTo>
                <a:lnTo>
                  <a:pt x="26130" y="3059050"/>
                </a:lnTo>
                <a:cubicBezTo>
                  <a:pt x="577360" y="1286792"/>
                  <a:pt x="2230460" y="0"/>
                  <a:pt x="4184106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CCB163-BF67-4248-A9BA-B7D584CF46C3}"/>
              </a:ext>
            </a:extLst>
          </p:cNvPr>
          <p:cNvSpPr txBox="1"/>
          <p:nvPr/>
        </p:nvSpPr>
        <p:spPr>
          <a:xfrm>
            <a:off x="4110485" y="4736879"/>
            <a:ext cx="397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5956F-4486-4BCA-A21D-D92D3F7FD5BA}"/>
              </a:ext>
            </a:extLst>
          </p:cNvPr>
          <p:cNvSpPr txBox="1"/>
          <p:nvPr/>
        </p:nvSpPr>
        <p:spPr>
          <a:xfrm>
            <a:off x="4254500" y="5413988"/>
            <a:ext cx="363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8047AF-8B07-4DF3-A731-EDB9B1271DA7}"/>
              </a:ext>
            </a:extLst>
          </p:cNvPr>
          <p:cNvSpPr/>
          <p:nvPr/>
        </p:nvSpPr>
        <p:spPr>
          <a:xfrm>
            <a:off x="3657381" y="1269220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0D6600-9230-4131-A594-0A14A049A236}"/>
              </a:ext>
            </a:extLst>
          </p:cNvPr>
          <p:cNvSpPr txBox="1"/>
          <p:nvPr/>
        </p:nvSpPr>
        <p:spPr>
          <a:xfrm>
            <a:off x="4010305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02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建立模型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5CCC5E-41A0-4D3A-9BAB-7A890883F9EC}"/>
              </a:ext>
            </a:extLst>
          </p:cNvPr>
          <p:cNvSpPr txBox="1"/>
          <p:nvPr/>
        </p:nvSpPr>
        <p:spPr>
          <a:xfrm>
            <a:off x="3799884" y="2317574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50566A5-8CB9-493C-9BCB-E01B2B661F64}"/>
              </a:ext>
            </a:extLst>
          </p:cNvPr>
          <p:cNvSpPr/>
          <p:nvPr/>
        </p:nvSpPr>
        <p:spPr>
          <a:xfrm>
            <a:off x="662413" y="2852808"/>
            <a:ext cx="1897760" cy="18977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2EF946-204D-49CE-A987-96275B3F557B}"/>
              </a:ext>
            </a:extLst>
          </p:cNvPr>
          <p:cNvSpPr txBox="1"/>
          <p:nvPr/>
        </p:nvSpPr>
        <p:spPr>
          <a:xfrm>
            <a:off x="1017293" y="3120839"/>
            <a:ext cx="1188000" cy="646331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确认问题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665654-3D45-43A6-9F65-2B26E8296615}"/>
              </a:ext>
            </a:extLst>
          </p:cNvPr>
          <p:cNvSpPr txBox="1"/>
          <p:nvPr/>
        </p:nvSpPr>
        <p:spPr>
          <a:xfrm>
            <a:off x="809171" y="3834366"/>
            <a:ext cx="1612194" cy="584775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b="0" dirty="0">
                <a:solidFill>
                  <a:schemeClr val="bg1"/>
                </a:solidFill>
                <a:latin typeface="+mn-ea"/>
                <a:ea typeface="+mn-ea"/>
              </a:rPr>
              <a:t>请输入正文简要归纳内容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243918-DF76-40B8-AC44-799EB765CC33}"/>
              </a:ext>
            </a:extLst>
          </p:cNvPr>
          <p:cNvSpPr>
            <a:spLocks noChangeAspect="1"/>
          </p:cNvSpPr>
          <p:nvPr/>
        </p:nvSpPr>
        <p:spPr>
          <a:xfrm>
            <a:off x="6651789" y="1269220"/>
            <a:ext cx="1897200" cy="189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789859-5A00-4181-AD80-A6C35799C435}"/>
              </a:ext>
            </a:extLst>
          </p:cNvPr>
          <p:cNvSpPr txBox="1"/>
          <p:nvPr/>
        </p:nvSpPr>
        <p:spPr>
          <a:xfrm>
            <a:off x="7004713" y="1558342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模拟分析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E51A1-CBD3-449A-AF29-A01018F7033A}"/>
              </a:ext>
            </a:extLst>
          </p:cNvPr>
          <p:cNvSpPr txBox="1"/>
          <p:nvPr/>
        </p:nvSpPr>
        <p:spPr>
          <a:xfrm>
            <a:off x="6794292" y="2271869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78CDB41-BCF2-452B-9908-2DDD5300F3BA}"/>
              </a:ext>
            </a:extLst>
          </p:cNvPr>
          <p:cNvSpPr>
            <a:spLocks noChangeAspect="1"/>
          </p:cNvSpPr>
          <p:nvPr/>
        </p:nvSpPr>
        <p:spPr>
          <a:xfrm>
            <a:off x="9646196" y="2892251"/>
            <a:ext cx="1897200" cy="18972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B1B40A-BEF6-4B51-8CFF-7B73DEC9A751}"/>
              </a:ext>
            </a:extLst>
          </p:cNvPr>
          <p:cNvSpPr txBox="1"/>
          <p:nvPr/>
        </p:nvSpPr>
        <p:spPr>
          <a:xfrm>
            <a:off x="9999120" y="3163203"/>
            <a:ext cx="1191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ea"/>
                <a:ea typeface="+mj-ea"/>
                <a:cs typeface="OPPOSans M" panose="00020600040101010101" pitchFamily="18" charset="-122"/>
              </a:rPr>
              <a:t>04</a:t>
            </a:r>
          </a:p>
          <a:p>
            <a:pPr algn="ctr"/>
            <a:r>
              <a:rPr lang="zh-CN" altLang="en-US" sz="2000" b="1" dirty="0">
                <a:latin typeface="+mj-ea"/>
                <a:ea typeface="+mj-ea"/>
                <a:cs typeface="OPPOSans M" panose="00020600040101010101" pitchFamily="18" charset="-122"/>
              </a:rPr>
              <a:t>对比结论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AEC8B4-C199-41B7-BFF1-A4D3916BD1C2}"/>
              </a:ext>
            </a:extLst>
          </p:cNvPr>
          <p:cNvSpPr txBox="1"/>
          <p:nvPr/>
        </p:nvSpPr>
        <p:spPr>
          <a:xfrm>
            <a:off x="9788699" y="3876730"/>
            <a:ext cx="161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B9F580-D07E-4D98-8448-4D2A5CB2494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E6E3C8-9CAE-4FBB-A249-A29FB0DBA61F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1753C7A-83A9-40F5-947F-6931898B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9A5505AB-7C8F-4507-9556-16D8CD78DDA0}"/>
              </a:ext>
            </a:extLst>
          </p:cNvPr>
          <p:cNvSpPr/>
          <p:nvPr/>
        </p:nvSpPr>
        <p:spPr>
          <a:xfrm>
            <a:off x="2486941" y="4428151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48FE79F-A6F2-4290-9B76-71C8C2624DA3}"/>
              </a:ext>
            </a:extLst>
          </p:cNvPr>
          <p:cNvSpPr/>
          <p:nvPr/>
        </p:nvSpPr>
        <p:spPr>
          <a:xfrm>
            <a:off x="4664507" y="3240549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9B4E59F-BE7E-477D-90D5-AFC36997521B}"/>
              </a:ext>
            </a:extLst>
          </p:cNvPr>
          <p:cNvSpPr/>
          <p:nvPr/>
        </p:nvSpPr>
        <p:spPr>
          <a:xfrm>
            <a:off x="7175141" y="3240549"/>
            <a:ext cx="397533" cy="3975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593E74A7-1F48-40C9-B718-A329924808A3}"/>
              </a:ext>
            </a:extLst>
          </p:cNvPr>
          <p:cNvSpPr/>
          <p:nvPr/>
        </p:nvSpPr>
        <p:spPr>
          <a:xfrm>
            <a:off x="9443046" y="4428151"/>
            <a:ext cx="406300" cy="4063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2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研究结论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conclusion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8D678B-B777-439D-8979-4028F0FE2DD1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A0D160-7A81-46F3-B1F8-260632BC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9518E60-0705-443C-A0BB-6ADCE5D51F61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7B0069C2-2AB2-4DE6-8180-D16A582C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27B21A2-7D60-42E7-8267-AD04267E108D}"/>
              </a:ext>
            </a:extLst>
          </p:cNvPr>
          <p:cNvSpPr/>
          <p:nvPr/>
        </p:nvSpPr>
        <p:spPr>
          <a:xfrm>
            <a:off x="6096001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7AA6C50-2957-4B97-89AD-3F2D8063F706}"/>
              </a:ext>
            </a:extLst>
          </p:cNvPr>
          <p:cNvSpPr/>
          <p:nvPr/>
        </p:nvSpPr>
        <p:spPr>
          <a:xfrm>
            <a:off x="6096001" y="1291770"/>
            <a:ext cx="5437188" cy="4943930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E288368-61ED-436C-B377-B27DC1B1541C}"/>
              </a:ext>
            </a:extLst>
          </p:cNvPr>
          <p:cNvSpPr/>
          <p:nvPr/>
        </p:nvSpPr>
        <p:spPr>
          <a:xfrm>
            <a:off x="658813" y="1148896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C23FC2-D502-4488-880C-15012603DF99}"/>
              </a:ext>
            </a:extLst>
          </p:cNvPr>
          <p:cNvSpPr/>
          <p:nvPr/>
        </p:nvSpPr>
        <p:spPr>
          <a:xfrm>
            <a:off x="658813" y="1291770"/>
            <a:ext cx="5437187" cy="4943929"/>
          </a:xfrm>
          <a:prstGeom prst="roundRect">
            <a:avLst>
              <a:gd name="adj" fmla="val 32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7B1C46-F476-47B8-B453-19940A899255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C71012-CF86-4871-8FE2-79638B4109B0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图文关系页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F1866-BFF3-4DA9-84FE-5B774C1F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52D50A6-22E7-474A-A203-51ED88FE8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246997"/>
              </p:ext>
            </p:extLst>
          </p:nvPr>
        </p:nvGraphicFramePr>
        <p:xfrm>
          <a:off x="658813" y="2481943"/>
          <a:ext cx="5521778" cy="375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1465D61-B76E-4815-8A83-33649DA17C5C}"/>
              </a:ext>
            </a:extLst>
          </p:cNvPr>
          <p:cNvSpPr txBox="1"/>
          <p:nvPr/>
        </p:nvSpPr>
        <p:spPr>
          <a:xfrm>
            <a:off x="840400" y="1852516"/>
            <a:ext cx="501176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B417F-5570-4922-9097-73C0FD5690C2}"/>
              </a:ext>
            </a:extLst>
          </p:cNvPr>
          <p:cNvSpPr txBox="1"/>
          <p:nvPr/>
        </p:nvSpPr>
        <p:spPr>
          <a:xfrm>
            <a:off x="840400" y="142519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25A147-33B4-4CF9-AABC-087E95906E4C}"/>
              </a:ext>
            </a:extLst>
          </p:cNvPr>
          <p:cNvCxnSpPr>
            <a:cxnSpLocks/>
          </p:cNvCxnSpPr>
          <p:nvPr/>
        </p:nvCxnSpPr>
        <p:spPr>
          <a:xfrm>
            <a:off x="958998" y="1852516"/>
            <a:ext cx="351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DDF4ECD-9441-4D73-B6F1-72D0E80E1420}"/>
              </a:ext>
            </a:extLst>
          </p:cNvPr>
          <p:cNvSpPr txBox="1"/>
          <p:nvPr/>
        </p:nvSpPr>
        <p:spPr>
          <a:xfrm>
            <a:off x="6307513" y="1425191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数据分析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4DFF7-65ED-48DB-8B33-A7FB2A438079}"/>
              </a:ext>
            </a:extLst>
          </p:cNvPr>
          <p:cNvSpPr txBox="1"/>
          <p:nvPr/>
        </p:nvSpPr>
        <p:spPr>
          <a:xfrm>
            <a:off x="6311378" y="1852516"/>
            <a:ext cx="502652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B2BF152-7105-4055-8E1A-7112D6478536}"/>
              </a:ext>
            </a:extLst>
          </p:cNvPr>
          <p:cNvCxnSpPr>
            <a:cxnSpLocks/>
          </p:cNvCxnSpPr>
          <p:nvPr/>
        </p:nvCxnSpPr>
        <p:spPr>
          <a:xfrm>
            <a:off x="6411115" y="1852516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37D130C-6251-40F2-B374-D452CEC68F94}"/>
              </a:ext>
            </a:extLst>
          </p:cNvPr>
          <p:cNvSpPr/>
          <p:nvPr/>
        </p:nvSpPr>
        <p:spPr>
          <a:xfrm>
            <a:off x="6358313" y="2943898"/>
            <a:ext cx="1299787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关键点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894D798-1AF7-4AB5-ABAB-892D85460A98}"/>
              </a:ext>
            </a:extLst>
          </p:cNvPr>
          <p:cNvSpPr/>
          <p:nvPr/>
        </p:nvSpPr>
        <p:spPr>
          <a:xfrm>
            <a:off x="7835822" y="2943898"/>
            <a:ext cx="1299787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关键点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15C75DB-F27C-44F3-9458-92CF97D00633}"/>
              </a:ext>
            </a:extLst>
          </p:cNvPr>
          <p:cNvSpPr/>
          <p:nvPr/>
        </p:nvSpPr>
        <p:spPr>
          <a:xfrm>
            <a:off x="9313331" y="2943898"/>
            <a:ext cx="195156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关键点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DC51BCE-7DEC-4845-8ACC-843FDD8B1345}"/>
              </a:ext>
            </a:extLst>
          </p:cNvPr>
          <p:cNvSpPr/>
          <p:nvPr/>
        </p:nvSpPr>
        <p:spPr>
          <a:xfrm>
            <a:off x="7845162" y="3670141"/>
            <a:ext cx="1281106" cy="1281106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80%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E62E128-1717-4B75-B2BD-C9836F24A1A0}"/>
              </a:ext>
            </a:extLst>
          </p:cNvPr>
          <p:cNvSpPr/>
          <p:nvPr/>
        </p:nvSpPr>
        <p:spPr>
          <a:xfrm>
            <a:off x="6522206" y="3824694"/>
            <a:ext cx="972000" cy="972000"/>
          </a:xfrm>
          <a:prstGeom prst="ellipse">
            <a:avLst/>
          </a:prstGeom>
          <a:gradFill>
            <a:gsLst>
              <a:gs pos="0">
                <a:schemeClr val="bg1"/>
              </a:gs>
              <a:gs pos="82000">
                <a:schemeClr val="bg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50%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EBE227A-1A83-4498-99AE-4B963209244B}"/>
              </a:ext>
            </a:extLst>
          </p:cNvPr>
          <p:cNvSpPr/>
          <p:nvPr/>
        </p:nvSpPr>
        <p:spPr>
          <a:xfrm>
            <a:off x="9513628" y="3535207"/>
            <a:ext cx="1550974" cy="1550974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00E2E0-42F7-48F9-A35B-45C02C9C9E3B}"/>
              </a:ext>
            </a:extLst>
          </p:cNvPr>
          <p:cNvSpPr txBox="1"/>
          <p:nvPr/>
        </p:nvSpPr>
        <p:spPr>
          <a:xfrm>
            <a:off x="6311378" y="5050007"/>
            <a:ext cx="5026520" cy="96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</p:spTree>
    <p:extLst>
      <p:ext uri="{BB962C8B-B14F-4D97-AF65-F5344CB8AC3E}">
        <p14:creationId xmlns:p14="http://schemas.microsoft.com/office/powerpoint/2010/main" val="266835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B2A6CDFD-6FB8-4A08-BA98-DF1246594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DCA39C-9BAB-4AB6-B8AD-E966EB3E3B74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8886F7-359A-4B91-96DA-9C820E343E29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836FE-2BAA-4D3F-8BA8-D71BC213499F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B236CB-C935-40CB-8EAB-07E5B943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B07EF1E-5B12-4B8E-99F0-A31D9878C49A}"/>
              </a:ext>
            </a:extLst>
          </p:cNvPr>
          <p:cNvSpPr/>
          <p:nvPr/>
        </p:nvSpPr>
        <p:spPr>
          <a:xfrm>
            <a:off x="660400" y="1828800"/>
            <a:ext cx="10872788" cy="4264025"/>
          </a:xfrm>
          <a:prstGeom prst="roundRect">
            <a:avLst>
              <a:gd name="adj" fmla="val 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DF7A4D-429C-475A-94B9-96597E772765}"/>
              </a:ext>
            </a:extLst>
          </p:cNvPr>
          <p:cNvSpPr txBox="1"/>
          <p:nvPr/>
        </p:nvSpPr>
        <p:spPr>
          <a:xfrm>
            <a:off x="2209519" y="2218734"/>
            <a:ext cx="241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1A8F7C90-4FEE-4670-AB4F-11837D74CE40}"/>
              </a:ext>
            </a:extLst>
          </p:cNvPr>
          <p:cNvSpPr/>
          <p:nvPr/>
        </p:nvSpPr>
        <p:spPr>
          <a:xfrm>
            <a:off x="840401" y="2057400"/>
            <a:ext cx="5076000" cy="3784968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48C56EEB-014E-4CA5-97B7-5E8F3A7EC1D7}"/>
              </a:ext>
            </a:extLst>
          </p:cNvPr>
          <p:cNvSpPr/>
          <p:nvPr/>
        </p:nvSpPr>
        <p:spPr>
          <a:xfrm>
            <a:off x="958999" y="2163255"/>
            <a:ext cx="4987115" cy="3751038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EA880A-B383-4D02-A694-A58A8F6D5F88}"/>
              </a:ext>
            </a:extLst>
          </p:cNvPr>
          <p:cNvSpPr txBox="1"/>
          <p:nvPr/>
        </p:nvSpPr>
        <p:spPr>
          <a:xfrm>
            <a:off x="1178968" y="2303878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确认问题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4115C1-A56E-4859-8D7C-362578D0C11B}"/>
              </a:ext>
            </a:extLst>
          </p:cNvPr>
          <p:cNvSpPr txBox="1"/>
          <p:nvPr/>
        </p:nvSpPr>
        <p:spPr>
          <a:xfrm>
            <a:off x="1178968" y="3148328"/>
            <a:ext cx="42845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31B9FB-BE9C-49E1-BAD8-ECB421A0A275}"/>
              </a:ext>
            </a:extLst>
          </p:cNvPr>
          <p:cNvSpPr txBox="1"/>
          <p:nvPr/>
        </p:nvSpPr>
        <p:spPr>
          <a:xfrm>
            <a:off x="1178968" y="4357248"/>
            <a:ext cx="42845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DA5550-30E5-4205-8727-94B61B009EEB}"/>
              </a:ext>
            </a:extLst>
          </p:cNvPr>
          <p:cNvCxnSpPr/>
          <p:nvPr/>
        </p:nvCxnSpPr>
        <p:spPr>
          <a:xfrm>
            <a:off x="1287945" y="3098865"/>
            <a:ext cx="357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D2488BE-8074-46EA-BA18-1C8383D36725}"/>
              </a:ext>
            </a:extLst>
          </p:cNvPr>
          <p:cNvCxnSpPr/>
          <p:nvPr/>
        </p:nvCxnSpPr>
        <p:spPr>
          <a:xfrm>
            <a:off x="1287945" y="4318179"/>
            <a:ext cx="357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8BFF2E-A2FF-445F-B432-96F0A486FE81}"/>
              </a:ext>
            </a:extLst>
          </p:cNvPr>
          <p:cNvSpPr txBox="1"/>
          <p:nvPr/>
        </p:nvSpPr>
        <p:spPr>
          <a:xfrm>
            <a:off x="1178296" y="2780323"/>
            <a:ext cx="504000" cy="25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000" dirty="0">
                <a:latin typeface="+mj-ea"/>
                <a:ea typeface="+mj-ea"/>
              </a:rPr>
              <a:t>01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993A4AE-201B-4E70-BAC1-5FF34C705010}"/>
              </a:ext>
            </a:extLst>
          </p:cNvPr>
          <p:cNvSpPr txBox="1"/>
          <p:nvPr/>
        </p:nvSpPr>
        <p:spPr>
          <a:xfrm>
            <a:off x="1178296" y="4020518"/>
            <a:ext cx="504000" cy="25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000" dirty="0">
                <a:latin typeface="+mj-ea"/>
                <a:ea typeface="+mj-ea"/>
              </a:rPr>
              <a:t>02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1EFA0C8-95F2-41EA-8776-F290554F212B}"/>
              </a:ext>
            </a:extLst>
          </p:cNvPr>
          <p:cNvSpPr/>
          <p:nvPr/>
        </p:nvSpPr>
        <p:spPr>
          <a:xfrm>
            <a:off x="1271588" y="5287979"/>
            <a:ext cx="1259032" cy="43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lt"/>
              </a:rPr>
              <a:t>50%</a:t>
            </a:r>
            <a:r>
              <a:rPr lang="zh-CN" altLang="en-US" sz="1400" dirty="0">
                <a:latin typeface="+mj-lt"/>
              </a:rPr>
              <a:t>小学生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F856766-C2EA-4327-B402-557CF906351D}"/>
              </a:ext>
            </a:extLst>
          </p:cNvPr>
          <p:cNvSpPr/>
          <p:nvPr/>
        </p:nvSpPr>
        <p:spPr>
          <a:xfrm>
            <a:off x="2702962" y="5287979"/>
            <a:ext cx="1259032" cy="43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lt"/>
              </a:rPr>
              <a:t>20%</a:t>
            </a:r>
            <a:r>
              <a:rPr lang="zh-CN" altLang="en-US" sz="1400" dirty="0">
                <a:latin typeface="+mj-lt"/>
              </a:rPr>
              <a:t>青少年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656B759-D5DD-45F5-A2CB-F86D5E0AC087}"/>
              </a:ext>
            </a:extLst>
          </p:cNvPr>
          <p:cNvSpPr/>
          <p:nvPr/>
        </p:nvSpPr>
        <p:spPr>
          <a:xfrm>
            <a:off x="4134335" y="5287979"/>
            <a:ext cx="1259032" cy="43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j-lt"/>
              </a:rPr>
              <a:t>30%</a:t>
            </a:r>
            <a:r>
              <a:rPr lang="zh-CN" altLang="en-US" sz="1400" dirty="0">
                <a:latin typeface="+mj-lt"/>
              </a:rPr>
              <a:t>老年人</a:t>
            </a:r>
          </a:p>
        </p:txBody>
      </p:sp>
      <p:sp>
        <p:nvSpPr>
          <p:cNvPr id="34" name="矩形: 对角圆角 33">
            <a:extLst>
              <a:ext uri="{FF2B5EF4-FFF2-40B4-BE49-F238E27FC236}">
                <a16:creationId xmlns:a16="http://schemas.microsoft.com/office/drawing/2014/main" id="{B7346C87-6EE0-4506-92BE-6CF12B47EAC6}"/>
              </a:ext>
            </a:extLst>
          </p:cNvPr>
          <p:cNvSpPr/>
          <p:nvPr/>
        </p:nvSpPr>
        <p:spPr>
          <a:xfrm>
            <a:off x="6245886" y="2057400"/>
            <a:ext cx="5076000" cy="3784968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12E41EA9-9E78-4963-9250-9AF3F2AA9366}"/>
              </a:ext>
            </a:extLst>
          </p:cNvPr>
          <p:cNvSpPr/>
          <p:nvPr/>
        </p:nvSpPr>
        <p:spPr>
          <a:xfrm>
            <a:off x="6364484" y="2163255"/>
            <a:ext cx="4987115" cy="3751038"/>
          </a:xfrm>
          <a:prstGeom prst="round2DiagRect">
            <a:avLst>
              <a:gd name="adj1" fmla="val 802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7017C2D-C35E-4AB0-9297-3235103A52AF}"/>
              </a:ext>
            </a:extLst>
          </p:cNvPr>
          <p:cNvCxnSpPr>
            <a:cxnSpLocks/>
          </p:cNvCxnSpPr>
          <p:nvPr/>
        </p:nvCxnSpPr>
        <p:spPr>
          <a:xfrm>
            <a:off x="6732043" y="2789848"/>
            <a:ext cx="405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D2C8F4B-BF99-499B-A7AB-75C0DD33C64B}"/>
              </a:ext>
            </a:extLst>
          </p:cNvPr>
          <p:cNvSpPr txBox="1"/>
          <p:nvPr/>
        </p:nvSpPr>
        <p:spPr>
          <a:xfrm>
            <a:off x="6655843" y="2303878"/>
            <a:ext cx="1728000" cy="432000"/>
          </a:xfrm>
          <a:prstGeom prst="rect">
            <a:avLst/>
          </a:prstGeom>
          <a:noFill/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000" dirty="0">
                <a:latin typeface="+mj-ea"/>
                <a:ea typeface="+mj-ea"/>
              </a:rPr>
              <a:t>分析问题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AF2431B-0640-4A21-AD1D-A79781A28B5E}"/>
              </a:ext>
            </a:extLst>
          </p:cNvPr>
          <p:cNvSpPr/>
          <p:nvPr/>
        </p:nvSpPr>
        <p:spPr>
          <a:xfrm>
            <a:off x="6732043" y="3004531"/>
            <a:ext cx="126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lt"/>
              </a:rPr>
              <a:t>影响因素一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12A3B2-3143-412B-AF89-8F4BC7B2DCEC}"/>
              </a:ext>
            </a:extLst>
          </p:cNvPr>
          <p:cNvSpPr/>
          <p:nvPr/>
        </p:nvSpPr>
        <p:spPr>
          <a:xfrm>
            <a:off x="6743700" y="4312363"/>
            <a:ext cx="1260000" cy="360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lt"/>
              </a:rPr>
              <a:t>影响因素二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B9D2E2-9ADA-407A-B081-841B70041750}"/>
              </a:ext>
            </a:extLst>
          </p:cNvPr>
          <p:cNvSpPr txBox="1"/>
          <p:nvPr/>
        </p:nvSpPr>
        <p:spPr>
          <a:xfrm>
            <a:off x="6655843" y="3423714"/>
            <a:ext cx="42845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D4473DF-C22A-4482-B16F-9225063F7910}"/>
              </a:ext>
            </a:extLst>
          </p:cNvPr>
          <p:cNvSpPr txBox="1"/>
          <p:nvPr/>
        </p:nvSpPr>
        <p:spPr>
          <a:xfrm>
            <a:off x="6655843" y="4778218"/>
            <a:ext cx="42845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</p:spTree>
    <p:extLst>
      <p:ext uri="{BB962C8B-B14F-4D97-AF65-F5344CB8AC3E}">
        <p14:creationId xmlns:p14="http://schemas.microsoft.com/office/powerpoint/2010/main" val="363650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736ED686-BC61-4F8A-BC32-496A80E08D0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52FEA3-805C-4E2C-872A-911EAEEB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FBB040-7415-4F46-81C5-60A792A2C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F8895FF-9E53-47CF-9F92-CAA1994954D4}"/>
              </a:ext>
            </a:extLst>
          </p:cNvPr>
          <p:cNvSpPr txBox="1"/>
          <p:nvPr/>
        </p:nvSpPr>
        <p:spPr>
          <a:xfrm>
            <a:off x="8602316" y="1032025"/>
            <a:ext cx="2268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CONTENTS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A13DD0D-D7B2-42BB-959C-59E11BD249F0}"/>
              </a:ext>
            </a:extLst>
          </p:cNvPr>
          <p:cNvSpPr/>
          <p:nvPr/>
        </p:nvSpPr>
        <p:spPr>
          <a:xfrm>
            <a:off x="7264385" y="2032237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01 </a:t>
            </a:r>
            <a:r>
              <a:rPr lang="zh-CN" altLang="en-US" sz="2800" dirty="0">
                <a:latin typeface="+mj-ea"/>
                <a:ea typeface="+mj-ea"/>
              </a:rPr>
              <a:t>研究背景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8021E7A-58D9-4DB9-A1F9-B57D85420DB2}"/>
              </a:ext>
            </a:extLst>
          </p:cNvPr>
          <p:cNvSpPr/>
          <p:nvPr/>
        </p:nvSpPr>
        <p:spPr>
          <a:xfrm>
            <a:off x="7264386" y="3092816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02 </a:t>
            </a:r>
            <a:r>
              <a:rPr lang="zh-CN" altLang="en-US" sz="2800" dirty="0">
                <a:latin typeface="+mj-ea"/>
                <a:ea typeface="+mj-ea"/>
              </a:rPr>
              <a:t>研究目的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34DB154-CE68-469E-BD49-10D1FB2BD5B9}"/>
              </a:ext>
            </a:extLst>
          </p:cNvPr>
          <p:cNvSpPr/>
          <p:nvPr/>
        </p:nvSpPr>
        <p:spPr>
          <a:xfrm>
            <a:off x="7264386" y="415339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03 </a:t>
            </a:r>
            <a:r>
              <a:rPr lang="zh-CN" altLang="en-US" sz="2800" dirty="0">
                <a:latin typeface="+mj-ea"/>
                <a:ea typeface="+mj-ea"/>
              </a:rPr>
              <a:t>研究方法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6728CF3-F673-4912-9064-D23877CD0EBA}"/>
              </a:ext>
            </a:extLst>
          </p:cNvPr>
          <p:cNvSpPr/>
          <p:nvPr/>
        </p:nvSpPr>
        <p:spPr>
          <a:xfrm>
            <a:off x="7264386" y="5213975"/>
            <a:ext cx="2675862" cy="61200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04 </a:t>
            </a:r>
            <a:r>
              <a:rPr lang="zh-CN" altLang="en-US" sz="2800" dirty="0">
                <a:latin typeface="+mj-ea"/>
                <a:ea typeface="+mj-ea"/>
              </a:rPr>
              <a:t>研究结论</a:t>
            </a:r>
            <a:endParaRPr lang="zh-CN" altLang="en-US" sz="3200" dirty="0">
              <a:latin typeface="+mj-ea"/>
              <a:ea typeface="+mj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67BE56-939D-4A02-BDBA-0571C6CF6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DD575C4C-5DD1-49A8-B292-33606FAC1764}"/>
              </a:ext>
            </a:extLst>
          </p:cNvPr>
          <p:cNvSpPr txBox="1"/>
          <p:nvPr/>
        </p:nvSpPr>
        <p:spPr>
          <a:xfrm>
            <a:off x="7069005" y="616705"/>
            <a:ext cx="16979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目</a:t>
            </a:r>
            <a:r>
              <a:rPr lang="zh-CN" altLang="en-US" sz="6000" b="1" dirty="0">
                <a:solidFill>
                  <a:schemeClr val="accent1"/>
                </a:solidFill>
                <a:latin typeface="阿里巴巴普惠体 B"/>
                <a:ea typeface="阿里巴巴普惠体 B"/>
              </a:rPr>
              <a:t>录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7580EEF-BBBD-4E56-83F7-93EE97A43553}"/>
              </a:ext>
            </a:extLst>
          </p:cNvPr>
          <p:cNvCxnSpPr/>
          <p:nvPr/>
        </p:nvCxnSpPr>
        <p:spPr>
          <a:xfrm>
            <a:off x="7264385" y="1632368"/>
            <a:ext cx="3492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EC65D8F-4837-40A6-8969-E04C85A202A9}"/>
              </a:ext>
            </a:extLst>
          </p:cNvPr>
          <p:cNvSpPr txBox="1"/>
          <p:nvPr/>
        </p:nvSpPr>
        <p:spPr>
          <a:xfrm>
            <a:off x="9928509" y="2142836"/>
            <a:ext cx="1267503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background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26955E-7077-452B-9A23-7096365A2B24}"/>
              </a:ext>
            </a:extLst>
          </p:cNvPr>
          <p:cNvSpPr txBox="1"/>
          <p:nvPr/>
        </p:nvSpPr>
        <p:spPr>
          <a:xfrm>
            <a:off x="9965782" y="3244531"/>
            <a:ext cx="1192958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objective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A1471F-1D66-464D-B996-57519335D3A6}"/>
              </a:ext>
            </a:extLst>
          </p:cNvPr>
          <p:cNvSpPr txBox="1"/>
          <p:nvPr/>
        </p:nvSpPr>
        <p:spPr>
          <a:xfrm>
            <a:off x="9940247" y="4302227"/>
            <a:ext cx="1192958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method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422F2-1873-4173-8D03-799D5E39B891}"/>
              </a:ext>
            </a:extLst>
          </p:cNvPr>
          <p:cNvSpPr txBox="1"/>
          <p:nvPr/>
        </p:nvSpPr>
        <p:spPr>
          <a:xfrm>
            <a:off x="9940247" y="5388480"/>
            <a:ext cx="1192958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31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86ECCF-F8BA-4F59-A9F0-EBAE4950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A931C4E-CB09-4158-BC34-4678860D7BFB}"/>
              </a:ext>
            </a:extLst>
          </p:cNvPr>
          <p:cNvSpPr txBox="1"/>
          <p:nvPr/>
        </p:nvSpPr>
        <p:spPr>
          <a:xfrm>
            <a:off x="593770" y="1107215"/>
            <a:ext cx="834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随着我国经济发展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  <a:r>
              <a:rPr lang="en-US" altLang="zh-CN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,</a:t>
            </a:r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经济问题显现。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2DA1AB7-82A4-41ED-A9A9-B939DEFB2E69}"/>
              </a:ext>
            </a:extLst>
          </p:cNvPr>
          <p:cNvSpPr/>
          <p:nvPr/>
        </p:nvSpPr>
        <p:spPr>
          <a:xfrm>
            <a:off x="66040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593F9DB-638C-4C4E-B801-CCCC8F4E3F80}"/>
              </a:ext>
            </a:extLst>
          </p:cNvPr>
          <p:cNvSpPr/>
          <p:nvPr/>
        </p:nvSpPr>
        <p:spPr>
          <a:xfrm>
            <a:off x="165431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FD5B5B-B5D0-4450-8D2B-2E7FBC79F830}"/>
              </a:ext>
            </a:extLst>
          </p:cNvPr>
          <p:cNvGrpSpPr/>
          <p:nvPr/>
        </p:nvGrpSpPr>
        <p:grpSpPr>
          <a:xfrm>
            <a:off x="1907492" y="2176556"/>
            <a:ext cx="319315" cy="522515"/>
            <a:chOff x="1827665" y="1603375"/>
            <a:chExt cx="319315" cy="52251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CEEE136-3104-4887-8971-6342D0E9E2D8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F4EEE782-07F7-4A82-BFD5-EEC7B720B9B8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5D0F5BE-2A65-4B5F-B56D-67264C55AB94}"/>
              </a:ext>
            </a:extLst>
          </p:cNvPr>
          <p:cNvGrpSpPr/>
          <p:nvPr/>
        </p:nvGrpSpPr>
        <p:grpSpPr>
          <a:xfrm>
            <a:off x="2140060" y="2195606"/>
            <a:ext cx="319315" cy="522515"/>
            <a:chOff x="1827665" y="1603375"/>
            <a:chExt cx="319315" cy="52251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2702D84-13D6-4897-9BCE-CE22BA969CB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F0FDCA71-3AAD-405C-B86F-3962E0C5638D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弧形 25">
            <a:extLst>
              <a:ext uri="{FF2B5EF4-FFF2-40B4-BE49-F238E27FC236}">
                <a16:creationId xmlns:a16="http://schemas.microsoft.com/office/drawing/2014/main" id="{6116F5AD-65D0-4651-A7C9-3DA1398CF1EC}"/>
              </a:ext>
            </a:extLst>
          </p:cNvPr>
          <p:cNvSpPr/>
          <p:nvPr/>
        </p:nvSpPr>
        <p:spPr>
          <a:xfrm>
            <a:off x="148833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EE4F10B7-ADB9-411E-82A8-0825DB45791B}"/>
              </a:ext>
            </a:extLst>
          </p:cNvPr>
          <p:cNvSpPr/>
          <p:nvPr/>
        </p:nvSpPr>
        <p:spPr>
          <a:xfrm flipV="1">
            <a:off x="148833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145EA7-1064-4321-8A7C-872B5AABF337}"/>
              </a:ext>
            </a:extLst>
          </p:cNvPr>
          <p:cNvSpPr txBox="1"/>
          <p:nvPr/>
        </p:nvSpPr>
        <p:spPr>
          <a:xfrm>
            <a:off x="146009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842A5D-52BE-4CA8-AAD5-2DB47A5055E5}"/>
              </a:ext>
            </a:extLst>
          </p:cNvPr>
          <p:cNvSpPr/>
          <p:nvPr/>
        </p:nvSpPr>
        <p:spPr>
          <a:xfrm>
            <a:off x="132957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287C06E-001E-4278-AAB3-9B263BF122AC}"/>
              </a:ext>
            </a:extLst>
          </p:cNvPr>
          <p:cNvSpPr/>
          <p:nvPr/>
        </p:nvSpPr>
        <p:spPr>
          <a:xfrm>
            <a:off x="132957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29A1B07-81D5-4558-8E2C-991981350038}"/>
              </a:ext>
            </a:extLst>
          </p:cNvPr>
          <p:cNvSpPr/>
          <p:nvPr/>
        </p:nvSpPr>
        <p:spPr>
          <a:xfrm>
            <a:off x="132957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62ABDB-C4A1-4ABE-A7F3-F89479EE10C0}"/>
              </a:ext>
            </a:extLst>
          </p:cNvPr>
          <p:cNvSpPr txBox="1"/>
          <p:nvPr/>
        </p:nvSpPr>
        <p:spPr>
          <a:xfrm>
            <a:off x="126873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8910615-1120-4F55-8C8C-C864CA067F3E}"/>
              </a:ext>
            </a:extLst>
          </p:cNvPr>
          <p:cNvCxnSpPr>
            <a:cxnSpLocks/>
          </p:cNvCxnSpPr>
          <p:nvPr/>
        </p:nvCxnSpPr>
        <p:spPr>
          <a:xfrm>
            <a:off x="188963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42853C1-E822-42B2-97CE-6F76586C3471}"/>
              </a:ext>
            </a:extLst>
          </p:cNvPr>
          <p:cNvSpPr/>
          <p:nvPr/>
        </p:nvSpPr>
        <p:spPr>
          <a:xfrm>
            <a:off x="8519610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1A401C8-8367-490D-90EC-68E697F56FEA}"/>
              </a:ext>
            </a:extLst>
          </p:cNvPr>
          <p:cNvSpPr/>
          <p:nvPr/>
        </p:nvSpPr>
        <p:spPr>
          <a:xfrm>
            <a:off x="9513524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0F126E-6736-4F22-B1F3-1B72170027FA}"/>
              </a:ext>
            </a:extLst>
          </p:cNvPr>
          <p:cNvGrpSpPr/>
          <p:nvPr/>
        </p:nvGrpSpPr>
        <p:grpSpPr>
          <a:xfrm>
            <a:off x="9766702" y="2176556"/>
            <a:ext cx="319315" cy="522515"/>
            <a:chOff x="1827665" y="1603375"/>
            <a:chExt cx="319315" cy="52251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A806B2D-98BB-4A99-B6CE-93A63189952B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1071345C-A5EE-4489-8A58-AA39157A158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C616E5-D591-4856-8C4C-D69CC6309C6C}"/>
              </a:ext>
            </a:extLst>
          </p:cNvPr>
          <p:cNvGrpSpPr/>
          <p:nvPr/>
        </p:nvGrpSpPr>
        <p:grpSpPr>
          <a:xfrm>
            <a:off x="9999270" y="2195606"/>
            <a:ext cx="319315" cy="522515"/>
            <a:chOff x="1827665" y="1603375"/>
            <a:chExt cx="319315" cy="522515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154A321-EBBB-4BFF-8F03-9B6308C01C8C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AEA6DE4E-4FBD-4247-B10A-A481C19DCE87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弧形 63">
            <a:extLst>
              <a:ext uri="{FF2B5EF4-FFF2-40B4-BE49-F238E27FC236}">
                <a16:creationId xmlns:a16="http://schemas.microsoft.com/office/drawing/2014/main" id="{4C24D83D-588F-4E44-8BB9-3B40B463590B}"/>
              </a:ext>
            </a:extLst>
          </p:cNvPr>
          <p:cNvSpPr/>
          <p:nvPr/>
        </p:nvSpPr>
        <p:spPr>
          <a:xfrm>
            <a:off x="9347545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20A09380-C768-479C-9FEE-E03C6B16ED8B}"/>
              </a:ext>
            </a:extLst>
          </p:cNvPr>
          <p:cNvSpPr/>
          <p:nvPr/>
        </p:nvSpPr>
        <p:spPr>
          <a:xfrm flipV="1">
            <a:off x="9347546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322048E-A8AB-491F-AC25-A9ED42320B24}"/>
              </a:ext>
            </a:extLst>
          </p:cNvPr>
          <p:cNvSpPr txBox="1"/>
          <p:nvPr/>
        </p:nvSpPr>
        <p:spPr>
          <a:xfrm>
            <a:off x="9319303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D30604D-4A1E-431E-9E13-E003901CE56F}"/>
              </a:ext>
            </a:extLst>
          </p:cNvPr>
          <p:cNvSpPr/>
          <p:nvPr/>
        </p:nvSpPr>
        <p:spPr>
          <a:xfrm>
            <a:off x="9188788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8B80B51-6067-400E-A0B7-5F2BF5963637}"/>
              </a:ext>
            </a:extLst>
          </p:cNvPr>
          <p:cNvSpPr/>
          <p:nvPr/>
        </p:nvSpPr>
        <p:spPr>
          <a:xfrm>
            <a:off x="9188788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54689C7-8F49-4965-9273-6AEC7F93B596}"/>
              </a:ext>
            </a:extLst>
          </p:cNvPr>
          <p:cNvSpPr/>
          <p:nvPr/>
        </p:nvSpPr>
        <p:spPr>
          <a:xfrm>
            <a:off x="9188788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7C83608-DA24-448B-9DFB-9960B2D53F66}"/>
              </a:ext>
            </a:extLst>
          </p:cNvPr>
          <p:cNvSpPr txBox="1"/>
          <p:nvPr/>
        </p:nvSpPr>
        <p:spPr>
          <a:xfrm>
            <a:off x="9127941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C62C10A-87A5-4985-A310-8B17183D6C1A}"/>
              </a:ext>
            </a:extLst>
          </p:cNvPr>
          <p:cNvCxnSpPr>
            <a:cxnSpLocks/>
          </p:cNvCxnSpPr>
          <p:nvPr/>
        </p:nvCxnSpPr>
        <p:spPr>
          <a:xfrm>
            <a:off x="9748844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8DBB717-A7CE-4344-9DD9-E7F9B99CF96D}"/>
              </a:ext>
            </a:extLst>
          </p:cNvPr>
          <p:cNvSpPr/>
          <p:nvPr/>
        </p:nvSpPr>
        <p:spPr>
          <a:xfrm>
            <a:off x="4590005" y="2399714"/>
            <a:ext cx="3010351" cy="3693111"/>
          </a:xfrm>
          <a:prstGeom prst="roundRect">
            <a:avLst>
              <a:gd name="adj" fmla="val 7365"/>
            </a:avLst>
          </a:prstGeom>
          <a:gradFill flip="none" rotWithShape="1">
            <a:gsLst>
              <a:gs pos="10000">
                <a:schemeClr val="bg1"/>
              </a:gs>
              <a:gs pos="97000">
                <a:schemeClr val="accent1">
                  <a:lumMod val="20000"/>
                  <a:lumOff val="80000"/>
                  <a:alpha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5FCA547-488A-4CC1-A4B7-9D7E66B4AC40}"/>
              </a:ext>
            </a:extLst>
          </p:cNvPr>
          <p:cNvSpPr/>
          <p:nvPr/>
        </p:nvSpPr>
        <p:spPr>
          <a:xfrm>
            <a:off x="5583919" y="1913061"/>
            <a:ext cx="971492" cy="97149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2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63500" sx="120000" sy="12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088AFF9-2469-45AD-A17E-14F46FD2994F}"/>
              </a:ext>
            </a:extLst>
          </p:cNvPr>
          <p:cNvGrpSpPr/>
          <p:nvPr/>
        </p:nvGrpSpPr>
        <p:grpSpPr>
          <a:xfrm>
            <a:off x="5837097" y="2176556"/>
            <a:ext cx="319315" cy="522515"/>
            <a:chOff x="1827665" y="1603375"/>
            <a:chExt cx="319315" cy="522515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B0C4A0AA-CCA0-41D1-9C92-901B3B604E24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367523D8-2491-4DD6-91FB-C3CA1CBD4CBE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8DCEC6B-DD47-4AB6-B8C1-E2FA3B94D653}"/>
              </a:ext>
            </a:extLst>
          </p:cNvPr>
          <p:cNvGrpSpPr/>
          <p:nvPr/>
        </p:nvGrpSpPr>
        <p:grpSpPr>
          <a:xfrm>
            <a:off x="6069665" y="2195606"/>
            <a:ext cx="319315" cy="522515"/>
            <a:chOff x="1827665" y="1603375"/>
            <a:chExt cx="319315" cy="522515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D2D6124-BDD7-4566-9B8D-62EB259BEEDF}"/>
                </a:ext>
              </a:extLst>
            </p:cNvPr>
            <p:cNvSpPr/>
            <p:nvPr/>
          </p:nvSpPr>
          <p:spPr>
            <a:xfrm>
              <a:off x="1885723" y="1603375"/>
              <a:ext cx="203200" cy="203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8A8063A1-0166-4AC4-8B3A-B213E9A9E2A3}"/>
                </a:ext>
              </a:extLst>
            </p:cNvPr>
            <p:cNvSpPr/>
            <p:nvPr/>
          </p:nvSpPr>
          <p:spPr>
            <a:xfrm>
              <a:off x="1827665" y="1806575"/>
              <a:ext cx="319315" cy="319315"/>
            </a:xfrm>
            <a:prstGeom prst="arc">
              <a:avLst>
                <a:gd name="adj1" fmla="val 10786883"/>
                <a:gd name="adj2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弧形 80">
            <a:extLst>
              <a:ext uri="{FF2B5EF4-FFF2-40B4-BE49-F238E27FC236}">
                <a16:creationId xmlns:a16="http://schemas.microsoft.com/office/drawing/2014/main" id="{2DDB8C5C-B9E5-4830-9D0E-33346BFAD09A}"/>
              </a:ext>
            </a:extLst>
          </p:cNvPr>
          <p:cNvSpPr/>
          <p:nvPr/>
        </p:nvSpPr>
        <p:spPr>
          <a:xfrm>
            <a:off x="5417940" y="1738013"/>
            <a:ext cx="1303448" cy="1303446"/>
          </a:xfrm>
          <a:prstGeom prst="arc">
            <a:avLst>
              <a:gd name="adj1" fmla="val 16200000"/>
              <a:gd name="adj2" fmla="val 5249699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弧形 81">
            <a:extLst>
              <a:ext uri="{FF2B5EF4-FFF2-40B4-BE49-F238E27FC236}">
                <a16:creationId xmlns:a16="http://schemas.microsoft.com/office/drawing/2014/main" id="{24563474-7682-4730-9C01-45D708BDF151}"/>
              </a:ext>
            </a:extLst>
          </p:cNvPr>
          <p:cNvSpPr/>
          <p:nvPr/>
        </p:nvSpPr>
        <p:spPr>
          <a:xfrm flipV="1">
            <a:off x="5417941" y="1738012"/>
            <a:ext cx="1303444" cy="1303446"/>
          </a:xfrm>
          <a:prstGeom prst="arc">
            <a:avLst>
              <a:gd name="adj1" fmla="val 5284871"/>
              <a:gd name="adj2" fmla="val 16195644"/>
            </a:avLst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7BFADAF-8BC3-4CD9-B6B1-ABB80B36A4B7}"/>
              </a:ext>
            </a:extLst>
          </p:cNvPr>
          <p:cNvSpPr txBox="1"/>
          <p:nvPr/>
        </p:nvSpPr>
        <p:spPr>
          <a:xfrm>
            <a:off x="5389698" y="383754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OPPOSans M" panose="00020600040101010101" pitchFamily="18" charset="-122"/>
                <a:cs typeface="OPPOSans M" panose="00020600040101010101" pitchFamily="18" charset="-122"/>
              </a:rPr>
              <a:t>abcdefghlk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47E044-8579-41AF-801F-A82C679AEF64}"/>
              </a:ext>
            </a:extLst>
          </p:cNvPr>
          <p:cNvSpPr/>
          <p:nvPr/>
        </p:nvSpPr>
        <p:spPr>
          <a:xfrm>
            <a:off x="5259183" y="4297020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关键点一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18622484-48B3-4B9B-A3F7-79B9ED9C30B7}"/>
              </a:ext>
            </a:extLst>
          </p:cNvPr>
          <p:cNvSpPr/>
          <p:nvPr/>
        </p:nvSpPr>
        <p:spPr>
          <a:xfrm>
            <a:off x="5259183" y="4828808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关键点二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A0D92DB8-E016-4C08-988F-9229F83C73AA}"/>
              </a:ext>
            </a:extLst>
          </p:cNvPr>
          <p:cNvSpPr/>
          <p:nvPr/>
        </p:nvSpPr>
        <p:spPr>
          <a:xfrm>
            <a:off x="5259183" y="5360596"/>
            <a:ext cx="1700154" cy="4320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  <a:cs typeface="OPPOSans M" panose="00020600040101010101" pitchFamily="18" charset="-122"/>
              </a:rPr>
              <a:t>关键点三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86AF30D-F696-42FE-AFE1-9E49E612357F}"/>
              </a:ext>
            </a:extLst>
          </p:cNvPr>
          <p:cNvSpPr txBox="1"/>
          <p:nvPr/>
        </p:nvSpPr>
        <p:spPr>
          <a:xfrm>
            <a:off x="5198336" y="31436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此处小标题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F3C22292-C47C-4092-95FD-5B727F5BC3A4}"/>
              </a:ext>
            </a:extLst>
          </p:cNvPr>
          <p:cNvCxnSpPr>
            <a:cxnSpLocks/>
          </p:cNvCxnSpPr>
          <p:nvPr/>
        </p:nvCxnSpPr>
        <p:spPr>
          <a:xfrm>
            <a:off x="5819239" y="3703159"/>
            <a:ext cx="551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97D060EA-647B-4644-B13D-0FCC5CBC927E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47FDB75-232A-46BC-B0EE-1053873C22C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并列关系页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2B5427A8-EF2D-4459-A36A-053E6BCC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8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E5BF8C41-9463-4413-AE9D-969B8C28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C47B5569-A904-4A7A-9E69-EBBA1C7CBD15}"/>
              </a:ext>
            </a:extLst>
          </p:cNvPr>
          <p:cNvSpPr/>
          <p:nvPr/>
        </p:nvSpPr>
        <p:spPr>
          <a:xfrm>
            <a:off x="5925203" y="293597"/>
            <a:ext cx="5950446" cy="5799228"/>
          </a:xfrm>
          <a:prstGeom prst="ellipse">
            <a:avLst/>
          </a:prstGeom>
          <a:gradFill flip="none" rotWithShape="1">
            <a:gsLst>
              <a:gs pos="9000">
                <a:schemeClr val="accent1">
                  <a:lumMod val="20000"/>
                  <a:lumOff val="80000"/>
                  <a:alpha val="0"/>
                </a:schemeClr>
              </a:gs>
              <a:gs pos="34000">
                <a:schemeClr val="accent1">
                  <a:lumMod val="20000"/>
                  <a:lumOff val="80000"/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CCC8B74-2119-4B9B-85B8-C8E3EDFE062E}"/>
              </a:ext>
            </a:extLst>
          </p:cNvPr>
          <p:cNvSpPr/>
          <p:nvPr/>
        </p:nvSpPr>
        <p:spPr>
          <a:xfrm>
            <a:off x="0" y="1016000"/>
            <a:ext cx="6096000" cy="5076825"/>
          </a:xfrm>
          <a:prstGeom prst="roundRect">
            <a:avLst>
              <a:gd name="adj" fmla="val 3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361A05-F83E-42CF-BCDB-11534DD8BAB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4606D4-F34B-49AB-A8E9-6451D8F863A8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DA86D2-48B6-40BA-8C3D-0A62D93A4133}"/>
              </a:ext>
            </a:extLst>
          </p:cNvPr>
          <p:cNvSpPr/>
          <p:nvPr/>
        </p:nvSpPr>
        <p:spPr>
          <a:xfrm>
            <a:off x="310654" y="293597"/>
            <a:ext cx="5950446" cy="579922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E7113E-5D65-409C-B99E-9F6D859AAC8F}"/>
              </a:ext>
            </a:extLst>
          </p:cNvPr>
          <p:cNvSpPr/>
          <p:nvPr/>
        </p:nvSpPr>
        <p:spPr>
          <a:xfrm>
            <a:off x="2473711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8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436BC2-B55C-496B-A8BB-23381BF70628}"/>
              </a:ext>
            </a:extLst>
          </p:cNvPr>
          <p:cNvSpPr txBox="1"/>
          <p:nvPr/>
        </p:nvSpPr>
        <p:spPr>
          <a:xfrm>
            <a:off x="2043135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FFBE46-E014-4651-8076-159B2809CCD8}"/>
              </a:ext>
            </a:extLst>
          </p:cNvPr>
          <p:cNvSpPr txBox="1"/>
          <p:nvPr/>
        </p:nvSpPr>
        <p:spPr>
          <a:xfrm>
            <a:off x="9470862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4DBA26-77F1-43AB-AAA3-F49090470A44}"/>
              </a:ext>
            </a:extLst>
          </p:cNvPr>
          <p:cNvSpPr/>
          <p:nvPr/>
        </p:nvSpPr>
        <p:spPr>
          <a:xfrm>
            <a:off x="1941073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3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EFF8713-BF5F-443E-86F9-605901F1852B}"/>
              </a:ext>
            </a:extLst>
          </p:cNvPr>
          <p:cNvSpPr/>
          <p:nvPr/>
        </p:nvSpPr>
        <p:spPr>
          <a:xfrm>
            <a:off x="1567738" y="2826858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0" name="money_245867">
            <a:extLst>
              <a:ext uri="{FF2B5EF4-FFF2-40B4-BE49-F238E27FC236}">
                <a16:creationId xmlns:a16="http://schemas.microsoft.com/office/drawing/2014/main" id="{5960CD55-F766-45F1-B049-5997690A9B31}"/>
              </a:ext>
            </a:extLst>
          </p:cNvPr>
          <p:cNvSpPr/>
          <p:nvPr/>
        </p:nvSpPr>
        <p:spPr>
          <a:xfrm>
            <a:off x="1727749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BC814A-A1C4-4DC2-90FD-1698EFB3400F}"/>
              </a:ext>
            </a:extLst>
          </p:cNvPr>
          <p:cNvSpPr/>
          <p:nvPr/>
        </p:nvSpPr>
        <p:spPr>
          <a:xfrm>
            <a:off x="2962009" y="4193719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2" name="money_245867">
            <a:extLst>
              <a:ext uri="{FF2B5EF4-FFF2-40B4-BE49-F238E27FC236}">
                <a16:creationId xmlns:a16="http://schemas.microsoft.com/office/drawing/2014/main" id="{9EFEC500-764F-4D3E-8EFD-3C77A3F82BDD}"/>
              </a:ext>
            </a:extLst>
          </p:cNvPr>
          <p:cNvSpPr/>
          <p:nvPr/>
        </p:nvSpPr>
        <p:spPr>
          <a:xfrm>
            <a:off x="3122020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75ABFD8-21A7-41ED-BF98-C8B2FC7CDA1E}"/>
              </a:ext>
            </a:extLst>
          </p:cNvPr>
          <p:cNvSpPr/>
          <p:nvPr/>
        </p:nvSpPr>
        <p:spPr>
          <a:xfrm>
            <a:off x="4324884" y="2826132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accent1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money_245867">
            <a:extLst>
              <a:ext uri="{FF2B5EF4-FFF2-40B4-BE49-F238E27FC236}">
                <a16:creationId xmlns:a16="http://schemas.microsoft.com/office/drawing/2014/main" id="{AA23FF23-F0C1-469D-BAC7-83066894A435}"/>
              </a:ext>
            </a:extLst>
          </p:cNvPr>
          <p:cNvSpPr/>
          <p:nvPr/>
        </p:nvSpPr>
        <p:spPr>
          <a:xfrm>
            <a:off x="4484895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DF0D05-EF26-4327-8D14-B28E9555588C}"/>
              </a:ext>
            </a:extLst>
          </p:cNvPr>
          <p:cNvSpPr txBox="1"/>
          <p:nvPr/>
        </p:nvSpPr>
        <p:spPr>
          <a:xfrm>
            <a:off x="452730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98D3B5-4ACC-427B-9707-61CBE36B2BF4}"/>
              </a:ext>
            </a:extLst>
          </p:cNvPr>
          <p:cNvSpPr txBox="1"/>
          <p:nvPr/>
        </p:nvSpPr>
        <p:spPr>
          <a:xfrm>
            <a:off x="362234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F4A4E9-5890-4A50-83C2-2ABD936ECA7A}"/>
              </a:ext>
            </a:extLst>
          </p:cNvPr>
          <p:cNvSpPr txBox="1"/>
          <p:nvPr/>
        </p:nvSpPr>
        <p:spPr>
          <a:xfrm>
            <a:off x="2533490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AFE12C-3F09-46C1-8D0A-69C5A969955D}"/>
              </a:ext>
            </a:extLst>
          </p:cNvPr>
          <p:cNvSpPr txBox="1"/>
          <p:nvPr/>
        </p:nvSpPr>
        <p:spPr>
          <a:xfrm>
            <a:off x="2442994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B8F29A-EB21-4599-8817-0311539BC370}"/>
              </a:ext>
            </a:extLst>
          </p:cNvPr>
          <p:cNvSpPr txBox="1"/>
          <p:nvPr/>
        </p:nvSpPr>
        <p:spPr>
          <a:xfrm>
            <a:off x="4434095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7F73DF4-10F2-44ED-A5A3-2A7C5B2571C2}"/>
              </a:ext>
            </a:extLst>
          </p:cNvPr>
          <p:cNvSpPr txBox="1"/>
          <p:nvPr/>
        </p:nvSpPr>
        <p:spPr>
          <a:xfrm>
            <a:off x="4343599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17BE0B9-6243-4C2B-8C85-9E1CB27A94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BA89C953-C919-48EB-B7C5-475BB43840C1}"/>
              </a:ext>
            </a:extLst>
          </p:cNvPr>
          <p:cNvSpPr/>
          <p:nvPr/>
        </p:nvSpPr>
        <p:spPr>
          <a:xfrm>
            <a:off x="8088260" y="2381045"/>
            <a:ext cx="1624332" cy="16243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CB2641-6A6F-499C-8AD8-63E50FE70542}"/>
              </a:ext>
            </a:extLst>
          </p:cNvPr>
          <p:cNvSpPr txBox="1"/>
          <p:nvPr/>
        </p:nvSpPr>
        <p:spPr>
          <a:xfrm>
            <a:off x="7657684" y="2846109"/>
            <a:ext cx="2516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20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20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研究方法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5136159-7414-4774-9044-A2DDF6DD1903}"/>
              </a:ext>
            </a:extLst>
          </p:cNvPr>
          <p:cNvSpPr/>
          <p:nvPr/>
        </p:nvSpPr>
        <p:spPr>
          <a:xfrm>
            <a:off x="7555622" y="1848407"/>
            <a:ext cx="2689608" cy="26896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EB7EA02-12B0-4229-A547-5E061D5992E6}"/>
              </a:ext>
            </a:extLst>
          </p:cNvPr>
          <p:cNvSpPr/>
          <p:nvPr/>
        </p:nvSpPr>
        <p:spPr>
          <a:xfrm>
            <a:off x="7182287" y="2826858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C311F0C9-8D9C-44DE-BEB6-F8458543CE94}"/>
              </a:ext>
            </a:extLst>
          </p:cNvPr>
          <p:cNvSpPr/>
          <p:nvPr/>
        </p:nvSpPr>
        <p:spPr>
          <a:xfrm>
            <a:off x="7342298" y="2991850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49C2700-F825-41BA-8130-E752039F1FD8}"/>
              </a:ext>
            </a:extLst>
          </p:cNvPr>
          <p:cNvSpPr/>
          <p:nvPr/>
        </p:nvSpPr>
        <p:spPr>
          <a:xfrm>
            <a:off x="8576558" y="4193719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49" name="money_245867">
            <a:extLst>
              <a:ext uri="{FF2B5EF4-FFF2-40B4-BE49-F238E27FC236}">
                <a16:creationId xmlns:a16="http://schemas.microsoft.com/office/drawing/2014/main" id="{1BED4E48-B3A3-49D1-AF21-3D57FAF534A2}"/>
              </a:ext>
            </a:extLst>
          </p:cNvPr>
          <p:cNvSpPr/>
          <p:nvPr/>
        </p:nvSpPr>
        <p:spPr>
          <a:xfrm>
            <a:off x="8736569" y="4358711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226F9F7A-7BE3-4240-B4AB-B561C67B164C}"/>
              </a:ext>
            </a:extLst>
          </p:cNvPr>
          <p:cNvSpPr/>
          <p:nvPr/>
        </p:nvSpPr>
        <p:spPr>
          <a:xfrm>
            <a:off x="9939433" y="2826132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51" name="money_245867">
            <a:extLst>
              <a:ext uri="{FF2B5EF4-FFF2-40B4-BE49-F238E27FC236}">
                <a16:creationId xmlns:a16="http://schemas.microsoft.com/office/drawing/2014/main" id="{A438F94F-FCE6-44A6-A3B4-5713EED43EDF}"/>
              </a:ext>
            </a:extLst>
          </p:cNvPr>
          <p:cNvSpPr/>
          <p:nvPr/>
        </p:nvSpPr>
        <p:spPr>
          <a:xfrm>
            <a:off x="10099444" y="299112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F0A1CF-E52F-4563-89BD-55C770A753DA}"/>
              </a:ext>
            </a:extLst>
          </p:cNvPr>
          <p:cNvSpPr txBox="1"/>
          <p:nvPr/>
        </p:nvSpPr>
        <p:spPr>
          <a:xfrm>
            <a:off x="6067279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00A6BB-56FB-492C-9A01-7EB460871A01}"/>
              </a:ext>
            </a:extLst>
          </p:cNvPr>
          <p:cNvSpPr txBox="1"/>
          <p:nvPr/>
        </p:nvSpPr>
        <p:spPr>
          <a:xfrm>
            <a:off x="5976783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2869CE4-6B66-4D16-94DD-67ECB0FCB409}"/>
              </a:ext>
            </a:extLst>
          </p:cNvPr>
          <p:cNvSpPr txBox="1"/>
          <p:nvPr/>
        </p:nvSpPr>
        <p:spPr>
          <a:xfrm>
            <a:off x="8148039" y="497996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方法二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82E4016-F9FF-4028-AAFD-8C1EAF67B8C8}"/>
              </a:ext>
            </a:extLst>
          </p:cNvPr>
          <p:cNvSpPr txBox="1"/>
          <p:nvPr/>
        </p:nvSpPr>
        <p:spPr>
          <a:xfrm>
            <a:off x="8057543" y="535507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0493515-46FC-4CDD-BC58-FED983C86A4B}"/>
              </a:ext>
            </a:extLst>
          </p:cNvPr>
          <p:cNvSpPr txBox="1"/>
          <p:nvPr/>
        </p:nvSpPr>
        <p:spPr>
          <a:xfrm>
            <a:off x="10048644" y="3687367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方三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63E73A1-9CDB-4CD9-9F16-8C4229D37D13}"/>
              </a:ext>
            </a:extLst>
          </p:cNvPr>
          <p:cNvSpPr txBox="1"/>
          <p:nvPr/>
        </p:nvSpPr>
        <p:spPr>
          <a:xfrm>
            <a:off x="9958148" y="4062474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</p:spTree>
    <p:extLst>
      <p:ext uri="{BB962C8B-B14F-4D97-AF65-F5344CB8AC3E}">
        <p14:creationId xmlns:p14="http://schemas.microsoft.com/office/powerpoint/2010/main" val="102356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1DF6AE28-A6E0-4756-B78C-70005478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5"/>
          <a:stretch>
            <a:fillRect/>
          </a:stretch>
        </p:blipFill>
        <p:spPr>
          <a:xfrm>
            <a:off x="6531430" y="0"/>
            <a:ext cx="5660571" cy="6858000"/>
          </a:xfrm>
          <a:custGeom>
            <a:avLst/>
            <a:gdLst>
              <a:gd name="connsiteX0" fmla="*/ 0 w 5660571"/>
              <a:gd name="connsiteY0" fmla="*/ 0 h 6858000"/>
              <a:gd name="connsiteX1" fmla="*/ 5660571 w 5660571"/>
              <a:gd name="connsiteY1" fmla="*/ 0 h 6858000"/>
              <a:gd name="connsiteX2" fmla="*/ 5660571 w 5660571"/>
              <a:gd name="connsiteY2" fmla="*/ 6858000 h 6858000"/>
              <a:gd name="connsiteX3" fmla="*/ 0 w 5660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71" h="6858000">
                <a:moveTo>
                  <a:pt x="0" y="0"/>
                </a:moveTo>
                <a:lnTo>
                  <a:pt x="5660571" y="0"/>
                </a:lnTo>
                <a:lnTo>
                  <a:pt x="566057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98E03D2-B7BB-4111-A52F-792848BBFF2C}"/>
              </a:ext>
            </a:extLst>
          </p:cNvPr>
          <p:cNvSpPr/>
          <p:nvPr/>
        </p:nvSpPr>
        <p:spPr>
          <a:xfrm>
            <a:off x="1" y="0"/>
            <a:ext cx="7910287" cy="6858000"/>
          </a:xfrm>
          <a:custGeom>
            <a:avLst/>
            <a:gdLst>
              <a:gd name="connsiteX0" fmla="*/ 0 w 7910287"/>
              <a:gd name="connsiteY0" fmla="*/ 0 h 6858000"/>
              <a:gd name="connsiteX1" fmla="*/ 6549704 w 7910287"/>
              <a:gd name="connsiteY1" fmla="*/ 0 h 6858000"/>
              <a:gd name="connsiteX2" fmla="*/ 6648050 w 7910287"/>
              <a:gd name="connsiteY2" fmla="*/ 107260 h 6858000"/>
              <a:gd name="connsiteX3" fmla="*/ 7910287 w 7910287"/>
              <a:gd name="connsiteY3" fmla="*/ 3429000 h 6858000"/>
              <a:gd name="connsiteX4" fmla="*/ 6648050 w 7910287"/>
              <a:gd name="connsiteY4" fmla="*/ 6750740 h 6858000"/>
              <a:gd name="connsiteX5" fmla="*/ 6549704 w 7910287"/>
              <a:gd name="connsiteY5" fmla="*/ 6858000 h 6858000"/>
              <a:gd name="connsiteX6" fmla="*/ 0 w 79102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0287" h="6858000">
                <a:moveTo>
                  <a:pt x="0" y="0"/>
                </a:moveTo>
                <a:lnTo>
                  <a:pt x="6549704" y="0"/>
                </a:lnTo>
                <a:lnTo>
                  <a:pt x="6648050" y="107260"/>
                </a:lnTo>
                <a:cubicBezTo>
                  <a:pt x="7436596" y="1009947"/>
                  <a:pt x="7910287" y="2167213"/>
                  <a:pt x="7910287" y="3429000"/>
                </a:cubicBezTo>
                <a:cubicBezTo>
                  <a:pt x="7910287" y="4690788"/>
                  <a:pt x="7436596" y="5848054"/>
                  <a:pt x="6648050" y="6750740"/>
                </a:cubicBezTo>
                <a:lnTo>
                  <a:pt x="6549704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A9E6B50-FD3E-4041-BDC3-ED8457619C2E}"/>
              </a:ext>
            </a:extLst>
          </p:cNvPr>
          <p:cNvSpPr/>
          <p:nvPr/>
        </p:nvSpPr>
        <p:spPr>
          <a:xfrm>
            <a:off x="0" y="0"/>
            <a:ext cx="7545617" cy="6858000"/>
          </a:xfrm>
          <a:custGeom>
            <a:avLst/>
            <a:gdLst>
              <a:gd name="connsiteX0" fmla="*/ 0 w 7545617"/>
              <a:gd name="connsiteY0" fmla="*/ 0 h 6858000"/>
              <a:gd name="connsiteX1" fmla="*/ 6053584 w 7545617"/>
              <a:gd name="connsiteY1" fmla="*/ 0 h 6858000"/>
              <a:gd name="connsiteX2" fmla="*/ 6204380 w 7545617"/>
              <a:gd name="connsiteY2" fmla="*/ 149423 h 6858000"/>
              <a:gd name="connsiteX3" fmla="*/ 7545617 w 7545617"/>
              <a:gd name="connsiteY3" fmla="*/ 3429000 h 6858000"/>
              <a:gd name="connsiteX4" fmla="*/ 6204380 w 7545617"/>
              <a:gd name="connsiteY4" fmla="*/ 6708577 h 6858000"/>
              <a:gd name="connsiteX5" fmla="*/ 6053584 w 7545617"/>
              <a:gd name="connsiteY5" fmla="*/ 6858000 h 6858000"/>
              <a:gd name="connsiteX6" fmla="*/ 0 w 75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5617" h="6858000">
                <a:moveTo>
                  <a:pt x="0" y="0"/>
                </a:moveTo>
                <a:lnTo>
                  <a:pt x="6053584" y="0"/>
                </a:lnTo>
                <a:lnTo>
                  <a:pt x="6204380" y="149423"/>
                </a:lnTo>
                <a:cubicBezTo>
                  <a:pt x="7037714" y="1015619"/>
                  <a:pt x="7545617" y="2166274"/>
                  <a:pt x="7545617" y="3429000"/>
                </a:cubicBezTo>
                <a:cubicBezTo>
                  <a:pt x="7545617" y="4691726"/>
                  <a:pt x="7037714" y="5842381"/>
                  <a:pt x="6204380" y="6708577"/>
                </a:cubicBezTo>
                <a:lnTo>
                  <a:pt x="60535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D2841D-9867-4FE7-8CDB-8BBDA6AE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2728" r="57413" b="12566"/>
          <a:stretch/>
        </p:blipFill>
        <p:spPr>
          <a:xfrm>
            <a:off x="0" y="0"/>
            <a:ext cx="7574009" cy="6858000"/>
          </a:xfrm>
          <a:custGeom>
            <a:avLst/>
            <a:gdLst>
              <a:gd name="connsiteX0" fmla="*/ 0 w 7574009"/>
              <a:gd name="connsiteY0" fmla="*/ 0 h 6858000"/>
              <a:gd name="connsiteX1" fmla="*/ 7574009 w 7574009"/>
              <a:gd name="connsiteY1" fmla="*/ 0 h 6858000"/>
              <a:gd name="connsiteX2" fmla="*/ 7574009 w 7574009"/>
              <a:gd name="connsiteY2" fmla="*/ 6858000 h 6858000"/>
              <a:gd name="connsiteX3" fmla="*/ 0 w 75740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4009" h="6858000">
                <a:moveTo>
                  <a:pt x="0" y="0"/>
                </a:moveTo>
                <a:lnTo>
                  <a:pt x="7574009" y="0"/>
                </a:lnTo>
                <a:lnTo>
                  <a:pt x="75740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556C129-3BF6-42BF-B5FC-6EC7EEA2C74D}"/>
              </a:ext>
            </a:extLst>
          </p:cNvPr>
          <p:cNvSpPr txBox="1"/>
          <p:nvPr/>
        </p:nvSpPr>
        <p:spPr>
          <a:xfrm>
            <a:off x="953767" y="1644014"/>
            <a:ext cx="291137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B"/>
                <a:ea typeface="阿里巴巴普惠体 B"/>
                <a:cs typeface="+mn-cs"/>
              </a:rPr>
              <a:t>谢谢！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AE5BB-D56F-4BB0-A5FA-F165A47123D9}"/>
              </a:ext>
            </a:extLst>
          </p:cNvPr>
          <p:cNvSpPr txBox="1"/>
          <p:nvPr/>
        </p:nvSpPr>
        <p:spPr>
          <a:xfrm>
            <a:off x="976772" y="2679716"/>
            <a:ext cx="472918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4000" dirty="0">
                <a:latin typeface="+mj-ea"/>
                <a:ea typeface="+mj-ea"/>
              </a:rPr>
              <a:t>明德厚学，求是创新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F8A2E5-B348-4138-8663-59A5C16E54F6}"/>
              </a:ext>
            </a:extLst>
          </p:cNvPr>
          <p:cNvSpPr txBox="1"/>
          <p:nvPr/>
        </p:nvSpPr>
        <p:spPr>
          <a:xfrm>
            <a:off x="981324" y="3630296"/>
            <a:ext cx="54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Huazhong University of science and technology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CE7BCD-4366-4A3F-972F-2477CCA58A9A}"/>
              </a:ext>
            </a:extLst>
          </p:cNvPr>
          <p:cNvSpPr txBox="1"/>
          <p:nvPr/>
        </p:nvSpPr>
        <p:spPr>
          <a:xfrm>
            <a:off x="981326" y="3359108"/>
            <a:ext cx="32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PPT defense template of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D6A946-748B-4AD9-A8A3-6F52F8484531}"/>
              </a:ext>
            </a:extLst>
          </p:cNvPr>
          <p:cNvSpPr/>
          <p:nvPr/>
        </p:nvSpPr>
        <p:spPr>
          <a:xfrm>
            <a:off x="976772" y="4803416"/>
            <a:ext cx="1872000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指导老师：刺猬先生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B1BB771-616D-4F6E-9FEE-D6AA52570538}"/>
              </a:ext>
            </a:extLst>
          </p:cNvPr>
          <p:cNvSpPr/>
          <p:nvPr/>
        </p:nvSpPr>
        <p:spPr>
          <a:xfrm>
            <a:off x="976772" y="5293863"/>
            <a:ext cx="1872000" cy="32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答辩人：刺猬先生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6EC4FF-E70F-4580-9B9C-D31FF8C5ED87}"/>
              </a:ext>
            </a:extLst>
          </p:cNvPr>
          <p:cNvSpPr txBox="1"/>
          <p:nvPr/>
        </p:nvSpPr>
        <p:spPr>
          <a:xfrm>
            <a:off x="871266" y="6028545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1F04DB-5653-4688-A307-AC5B92BDAA4B}"/>
              </a:ext>
            </a:extLst>
          </p:cNvPr>
          <p:cNvCxnSpPr>
            <a:cxnSpLocks/>
          </p:cNvCxnSpPr>
          <p:nvPr/>
        </p:nvCxnSpPr>
        <p:spPr>
          <a:xfrm>
            <a:off x="660083" y="4809555"/>
            <a:ext cx="0" cy="1426145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763D41-7291-42D1-8E6A-428590BBAB1A}"/>
              </a:ext>
            </a:extLst>
          </p:cNvPr>
          <p:cNvSpPr/>
          <p:nvPr/>
        </p:nvSpPr>
        <p:spPr>
          <a:xfrm>
            <a:off x="660400" y="1737825"/>
            <a:ext cx="106358" cy="2196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C1D4C9-50CF-4481-8A61-0BA867F7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70546"/>
            <a:ext cx="1779496" cy="5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6755C8A4-F1A2-499C-BFB8-6600EFAFB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0ED6CA1-ECD8-49B4-BA4D-688DB543BB0B}"/>
              </a:ext>
            </a:extLst>
          </p:cNvPr>
          <p:cNvSpPr/>
          <p:nvPr/>
        </p:nvSpPr>
        <p:spPr>
          <a:xfrm>
            <a:off x="2171800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0F1E2C-F655-4C36-BC7F-C63B15622474}"/>
              </a:ext>
            </a:extLst>
          </p:cNvPr>
          <p:cNvSpPr/>
          <p:nvPr/>
        </p:nvSpPr>
        <p:spPr>
          <a:xfrm>
            <a:off x="5954313" y="1544767"/>
            <a:ext cx="3768465" cy="3768465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9C558EC-F449-4DFB-BF4B-8857B2868843}"/>
              </a:ext>
            </a:extLst>
          </p:cNvPr>
          <p:cNvSpPr/>
          <p:nvPr/>
        </p:nvSpPr>
        <p:spPr>
          <a:xfrm>
            <a:off x="5665458" y="1255912"/>
            <a:ext cx="4346174" cy="4346174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58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CCFAA-E025-47E8-A1F2-1C7CE2273117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E3810-F6A9-4DE6-9792-EF3BBD3D4B8B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对比关系页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D7DBE7-1979-4201-A328-32AEB1C0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09" y="271344"/>
            <a:ext cx="1779496" cy="52955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79D532B-0274-4305-9DD6-C2E22B5E932F}"/>
              </a:ext>
            </a:extLst>
          </p:cNvPr>
          <p:cNvSpPr/>
          <p:nvPr/>
        </p:nvSpPr>
        <p:spPr>
          <a:xfrm>
            <a:off x="2460655" y="1544767"/>
            <a:ext cx="3768465" cy="37684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E1E6ABE-C4A7-4EC4-8672-FFDBBE3D30A6}"/>
              </a:ext>
            </a:extLst>
          </p:cNvPr>
          <p:cNvSpPr txBox="1"/>
          <p:nvPr/>
        </p:nvSpPr>
        <p:spPr>
          <a:xfrm>
            <a:off x="333166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643F487-5B7D-4E8D-98B3-80EEC8B158B9}"/>
              </a:ext>
            </a:extLst>
          </p:cNvPr>
          <p:cNvSpPr/>
          <p:nvPr/>
        </p:nvSpPr>
        <p:spPr>
          <a:xfrm flipH="1">
            <a:off x="9339167" y="1777541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AFF09C-C0C1-4539-8ADB-6EC349CE761D}"/>
              </a:ext>
            </a:extLst>
          </p:cNvPr>
          <p:cNvSpPr txBox="1"/>
          <p:nvPr/>
        </p:nvSpPr>
        <p:spPr>
          <a:xfrm flipH="1">
            <a:off x="9709141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D819B0B-E75A-4486-BF46-592656D23937}"/>
              </a:ext>
            </a:extLst>
          </p:cNvPr>
          <p:cNvSpPr txBox="1"/>
          <p:nvPr/>
        </p:nvSpPr>
        <p:spPr>
          <a:xfrm flipH="1">
            <a:off x="9618645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8CFE489-F97E-44E2-A44C-00EDB8693D12}"/>
              </a:ext>
            </a:extLst>
          </p:cNvPr>
          <p:cNvSpPr/>
          <p:nvPr/>
        </p:nvSpPr>
        <p:spPr>
          <a:xfrm flipH="1">
            <a:off x="9339167" y="4816264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40D102B-1674-42BA-9102-374F8DEF9A0F}"/>
              </a:ext>
            </a:extLst>
          </p:cNvPr>
          <p:cNvSpPr/>
          <p:nvPr/>
        </p:nvSpPr>
        <p:spPr>
          <a:xfrm flipH="1">
            <a:off x="9968590" y="3321973"/>
            <a:ext cx="180000" cy="180000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17C0B5-59DB-456C-9006-96F40EB457E6}"/>
              </a:ext>
            </a:extLst>
          </p:cNvPr>
          <p:cNvSpPr txBox="1"/>
          <p:nvPr/>
        </p:nvSpPr>
        <p:spPr>
          <a:xfrm flipH="1">
            <a:off x="9709141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7C8D9C-BCBC-4568-8220-C52FBF68BBE2}"/>
              </a:ext>
            </a:extLst>
          </p:cNvPr>
          <p:cNvSpPr txBox="1"/>
          <p:nvPr/>
        </p:nvSpPr>
        <p:spPr>
          <a:xfrm flipH="1">
            <a:off x="9618645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302249-287B-4044-83DB-DECF51719CC3}"/>
              </a:ext>
            </a:extLst>
          </p:cNvPr>
          <p:cNvSpPr txBox="1"/>
          <p:nvPr/>
        </p:nvSpPr>
        <p:spPr>
          <a:xfrm flipH="1">
            <a:off x="10242075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1E8A02E-C492-4C8E-8B41-8C36E03B9D7F}"/>
              </a:ext>
            </a:extLst>
          </p:cNvPr>
          <p:cNvSpPr/>
          <p:nvPr/>
        </p:nvSpPr>
        <p:spPr>
          <a:xfrm>
            <a:off x="2711123" y="1777541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A777C0-3E4A-4A41-B2BC-55D9BCD85708}"/>
              </a:ext>
            </a:extLst>
          </p:cNvPr>
          <p:cNvSpPr txBox="1"/>
          <p:nvPr/>
        </p:nvSpPr>
        <p:spPr>
          <a:xfrm>
            <a:off x="956596" y="1433895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73E031-D564-4848-84B8-2C91F33A0911}"/>
              </a:ext>
            </a:extLst>
          </p:cNvPr>
          <p:cNvSpPr txBox="1"/>
          <p:nvPr/>
        </p:nvSpPr>
        <p:spPr>
          <a:xfrm>
            <a:off x="866100" y="1809002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5C9B0B-55CE-41E2-8446-3B4B226141F8}"/>
              </a:ext>
            </a:extLst>
          </p:cNvPr>
          <p:cNvSpPr/>
          <p:nvPr/>
        </p:nvSpPr>
        <p:spPr>
          <a:xfrm>
            <a:off x="2711123" y="4816264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B811966-399D-4B0B-B158-C9D1ADCA6CD2}"/>
              </a:ext>
            </a:extLst>
          </p:cNvPr>
          <p:cNvSpPr/>
          <p:nvPr/>
        </p:nvSpPr>
        <p:spPr>
          <a:xfrm>
            <a:off x="2081700" y="3321973"/>
            <a:ext cx="180000" cy="180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DFF1E76-D02E-408F-84A2-D73280880D69}"/>
              </a:ext>
            </a:extLst>
          </p:cNvPr>
          <p:cNvSpPr txBox="1"/>
          <p:nvPr/>
        </p:nvSpPr>
        <p:spPr>
          <a:xfrm>
            <a:off x="956596" y="4717319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 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363F953-285F-469F-A027-C55142BC8859}"/>
              </a:ext>
            </a:extLst>
          </p:cNvPr>
          <p:cNvSpPr txBox="1"/>
          <p:nvPr/>
        </p:nvSpPr>
        <p:spPr>
          <a:xfrm>
            <a:off x="866100" y="5092426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EF0BD0-9257-43FE-91B8-1EB0B25DB7A1}"/>
              </a:ext>
            </a:extLst>
          </p:cNvPr>
          <p:cNvSpPr txBox="1"/>
          <p:nvPr/>
        </p:nvSpPr>
        <p:spPr>
          <a:xfrm>
            <a:off x="423662" y="3337317"/>
            <a:ext cx="156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B69D90-9DE7-41F6-86B9-0E3A9015E550}"/>
              </a:ext>
            </a:extLst>
          </p:cNvPr>
          <p:cNvSpPr txBox="1"/>
          <p:nvPr/>
        </p:nvSpPr>
        <p:spPr>
          <a:xfrm>
            <a:off x="10242075" y="2962210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2B3F4-BD09-4145-BB33-44A1B8049F95}"/>
              </a:ext>
            </a:extLst>
          </p:cNvPr>
          <p:cNvSpPr txBox="1"/>
          <p:nvPr/>
        </p:nvSpPr>
        <p:spPr>
          <a:xfrm>
            <a:off x="3317788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理论分析</a:t>
            </a:r>
            <a:endParaRPr lang="en-US" altLang="zh-CN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AFE3DAB-AF64-44D9-923A-458AEB036D23}"/>
              </a:ext>
            </a:extLst>
          </p:cNvPr>
          <p:cNvSpPr txBox="1"/>
          <p:nvPr/>
        </p:nvSpPr>
        <p:spPr>
          <a:xfrm>
            <a:off x="3922120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99A9E57-74A9-49DD-8DE0-26273CBE86B2}"/>
              </a:ext>
            </a:extLst>
          </p:cNvPr>
          <p:cNvCxnSpPr>
            <a:cxnSpLocks/>
          </p:cNvCxnSpPr>
          <p:nvPr/>
        </p:nvCxnSpPr>
        <p:spPr>
          <a:xfrm>
            <a:off x="4047118" y="2758265"/>
            <a:ext cx="5406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73D009-710E-4B0C-81D1-95BEBAB51080}"/>
              </a:ext>
            </a:extLst>
          </p:cNvPr>
          <p:cNvSpPr txBox="1"/>
          <p:nvPr/>
        </p:nvSpPr>
        <p:spPr>
          <a:xfrm>
            <a:off x="3272500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research conclusion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9441BE-559A-45D4-8AB1-D5BBD8D922BE}"/>
              </a:ext>
            </a:extLst>
          </p:cNvPr>
          <p:cNvSpPr txBox="1"/>
          <p:nvPr/>
        </p:nvSpPr>
        <p:spPr>
          <a:xfrm>
            <a:off x="6885823" y="2930693"/>
            <a:ext cx="199926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结论一</a:t>
            </a:r>
          </a:p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实际分析</a:t>
            </a:r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A284FC-BE09-425D-BCDD-97087F917491}"/>
              </a:ext>
            </a:extLst>
          </p:cNvPr>
          <p:cNvSpPr txBox="1"/>
          <p:nvPr/>
        </p:nvSpPr>
        <p:spPr>
          <a:xfrm>
            <a:off x="7490155" y="2039834"/>
            <a:ext cx="79060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86C00F-57CE-4002-A798-E4B47F9255C2}"/>
              </a:ext>
            </a:extLst>
          </p:cNvPr>
          <p:cNvCxnSpPr>
            <a:cxnSpLocks/>
          </p:cNvCxnSpPr>
          <p:nvPr/>
        </p:nvCxnSpPr>
        <p:spPr>
          <a:xfrm>
            <a:off x="7615153" y="2758265"/>
            <a:ext cx="54060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FC7D4EA-82C7-4F31-BDA9-0248FA4A9994}"/>
              </a:ext>
            </a:extLst>
          </p:cNvPr>
          <p:cNvSpPr txBox="1"/>
          <p:nvPr/>
        </p:nvSpPr>
        <p:spPr>
          <a:xfrm>
            <a:off x="6840535" y="4122299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4454AA-C4EA-4842-BCD9-0F6D5F3D2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EF84F23-ADD4-45B1-B594-D70B8B92DA87}"/>
              </a:ext>
            </a:extLst>
          </p:cNvPr>
          <p:cNvSpPr/>
          <p:nvPr/>
        </p:nvSpPr>
        <p:spPr>
          <a:xfrm>
            <a:off x="-1" y="0"/>
            <a:ext cx="12201525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">
                <a:schemeClr val="bg1">
                  <a:alpha val="70000"/>
                </a:schemeClr>
              </a:gs>
              <a:gs pos="28000">
                <a:schemeClr val="bg1">
                  <a:alpha val="88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8C99D5-7B06-445C-A161-A8FBFFC6D46C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BBCC4B-9994-44D1-903A-008CFFB67D0C}"/>
              </a:ext>
            </a:extLst>
          </p:cNvPr>
          <p:cNvSpPr txBox="1"/>
          <p:nvPr/>
        </p:nvSpPr>
        <p:spPr>
          <a:xfrm>
            <a:off x="958999" y="311843"/>
            <a:ext cx="15953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时间轴页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3D943-D60D-4846-93F8-7E4C97D3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0DD0728-3BB4-4DEF-AD5A-369C4A60B8EC}"/>
              </a:ext>
            </a:extLst>
          </p:cNvPr>
          <p:cNvSpPr/>
          <p:nvPr/>
        </p:nvSpPr>
        <p:spPr>
          <a:xfrm>
            <a:off x="0" y="1047750"/>
            <a:ext cx="12201525" cy="3152775"/>
          </a:xfrm>
          <a:custGeom>
            <a:avLst/>
            <a:gdLst>
              <a:gd name="connsiteX0" fmla="*/ 0 w 11096625"/>
              <a:gd name="connsiteY0" fmla="*/ 0 h 3152775"/>
              <a:gd name="connsiteX1" fmla="*/ 114300 w 11096625"/>
              <a:gd name="connsiteY1" fmla="*/ 152400 h 3152775"/>
              <a:gd name="connsiteX2" fmla="*/ 257175 w 11096625"/>
              <a:gd name="connsiteY2" fmla="*/ 285750 h 3152775"/>
              <a:gd name="connsiteX3" fmla="*/ 381000 w 11096625"/>
              <a:gd name="connsiteY3" fmla="*/ 314325 h 3152775"/>
              <a:gd name="connsiteX4" fmla="*/ 533400 w 11096625"/>
              <a:gd name="connsiteY4" fmla="*/ 247650 h 3152775"/>
              <a:gd name="connsiteX5" fmla="*/ 685800 w 11096625"/>
              <a:gd name="connsiteY5" fmla="*/ 438150 h 3152775"/>
              <a:gd name="connsiteX6" fmla="*/ 781050 w 11096625"/>
              <a:gd name="connsiteY6" fmla="*/ 390525 h 3152775"/>
              <a:gd name="connsiteX7" fmla="*/ 952500 w 11096625"/>
              <a:gd name="connsiteY7" fmla="*/ 581025 h 3152775"/>
              <a:gd name="connsiteX8" fmla="*/ 1066800 w 11096625"/>
              <a:gd name="connsiteY8" fmla="*/ 676275 h 3152775"/>
              <a:gd name="connsiteX9" fmla="*/ 1114425 w 11096625"/>
              <a:gd name="connsiteY9" fmla="*/ 504825 h 3152775"/>
              <a:gd name="connsiteX10" fmla="*/ 1219200 w 11096625"/>
              <a:gd name="connsiteY10" fmla="*/ 609600 h 3152775"/>
              <a:gd name="connsiteX11" fmla="*/ 1352550 w 11096625"/>
              <a:gd name="connsiteY11" fmla="*/ 790575 h 3152775"/>
              <a:gd name="connsiteX12" fmla="*/ 1628775 w 11096625"/>
              <a:gd name="connsiteY12" fmla="*/ 819150 h 3152775"/>
              <a:gd name="connsiteX13" fmla="*/ 1809750 w 11096625"/>
              <a:gd name="connsiteY13" fmla="*/ 790575 h 3152775"/>
              <a:gd name="connsiteX14" fmla="*/ 1981200 w 11096625"/>
              <a:gd name="connsiteY14" fmla="*/ 914400 h 3152775"/>
              <a:gd name="connsiteX15" fmla="*/ 2114550 w 11096625"/>
              <a:gd name="connsiteY15" fmla="*/ 1028700 h 3152775"/>
              <a:gd name="connsiteX16" fmla="*/ 2286000 w 11096625"/>
              <a:gd name="connsiteY16" fmla="*/ 981075 h 3152775"/>
              <a:gd name="connsiteX17" fmla="*/ 2352675 w 11096625"/>
              <a:gd name="connsiteY17" fmla="*/ 1066800 h 3152775"/>
              <a:gd name="connsiteX18" fmla="*/ 2486025 w 11096625"/>
              <a:gd name="connsiteY18" fmla="*/ 1181100 h 3152775"/>
              <a:gd name="connsiteX19" fmla="*/ 2609850 w 11096625"/>
              <a:gd name="connsiteY19" fmla="*/ 1190625 h 3152775"/>
              <a:gd name="connsiteX20" fmla="*/ 2771775 w 11096625"/>
              <a:gd name="connsiteY20" fmla="*/ 1257300 h 3152775"/>
              <a:gd name="connsiteX21" fmla="*/ 2943225 w 11096625"/>
              <a:gd name="connsiteY21" fmla="*/ 1295400 h 3152775"/>
              <a:gd name="connsiteX22" fmla="*/ 2990850 w 11096625"/>
              <a:gd name="connsiteY22" fmla="*/ 1419225 h 3152775"/>
              <a:gd name="connsiteX23" fmla="*/ 3200400 w 11096625"/>
              <a:gd name="connsiteY23" fmla="*/ 1447800 h 3152775"/>
              <a:gd name="connsiteX24" fmla="*/ 3305175 w 11096625"/>
              <a:gd name="connsiteY24" fmla="*/ 1543050 h 3152775"/>
              <a:gd name="connsiteX25" fmla="*/ 3648075 w 11096625"/>
              <a:gd name="connsiteY25" fmla="*/ 1600200 h 3152775"/>
              <a:gd name="connsiteX26" fmla="*/ 3781425 w 11096625"/>
              <a:gd name="connsiteY26" fmla="*/ 1762125 h 3152775"/>
              <a:gd name="connsiteX27" fmla="*/ 3857625 w 11096625"/>
              <a:gd name="connsiteY27" fmla="*/ 1819275 h 3152775"/>
              <a:gd name="connsiteX28" fmla="*/ 4057650 w 11096625"/>
              <a:gd name="connsiteY28" fmla="*/ 1866900 h 3152775"/>
              <a:gd name="connsiteX29" fmla="*/ 4086225 w 11096625"/>
              <a:gd name="connsiteY29" fmla="*/ 1981200 h 3152775"/>
              <a:gd name="connsiteX30" fmla="*/ 4352925 w 11096625"/>
              <a:gd name="connsiteY30" fmla="*/ 2209800 h 3152775"/>
              <a:gd name="connsiteX31" fmla="*/ 4505325 w 11096625"/>
              <a:gd name="connsiteY31" fmla="*/ 2343150 h 3152775"/>
              <a:gd name="connsiteX32" fmla="*/ 4581525 w 11096625"/>
              <a:gd name="connsiteY32" fmla="*/ 2333625 h 3152775"/>
              <a:gd name="connsiteX33" fmla="*/ 4600575 w 11096625"/>
              <a:gd name="connsiteY33" fmla="*/ 2495550 h 3152775"/>
              <a:gd name="connsiteX34" fmla="*/ 4686300 w 11096625"/>
              <a:gd name="connsiteY34" fmla="*/ 2657475 h 3152775"/>
              <a:gd name="connsiteX35" fmla="*/ 4829175 w 11096625"/>
              <a:gd name="connsiteY35" fmla="*/ 2790825 h 3152775"/>
              <a:gd name="connsiteX36" fmla="*/ 5048250 w 11096625"/>
              <a:gd name="connsiteY36" fmla="*/ 2847975 h 3152775"/>
              <a:gd name="connsiteX37" fmla="*/ 7400925 w 11096625"/>
              <a:gd name="connsiteY37" fmla="*/ 2838450 h 3152775"/>
              <a:gd name="connsiteX38" fmla="*/ 7381875 w 11096625"/>
              <a:gd name="connsiteY38" fmla="*/ 3152775 h 3152775"/>
              <a:gd name="connsiteX39" fmla="*/ 7534275 w 11096625"/>
              <a:gd name="connsiteY39" fmla="*/ 3124200 h 3152775"/>
              <a:gd name="connsiteX40" fmla="*/ 7639050 w 11096625"/>
              <a:gd name="connsiteY40" fmla="*/ 2838450 h 3152775"/>
              <a:gd name="connsiteX41" fmla="*/ 7791450 w 11096625"/>
              <a:gd name="connsiteY41" fmla="*/ 2647950 h 3152775"/>
              <a:gd name="connsiteX42" fmla="*/ 7991475 w 11096625"/>
              <a:gd name="connsiteY42" fmla="*/ 2619375 h 3152775"/>
              <a:gd name="connsiteX43" fmla="*/ 8067675 w 11096625"/>
              <a:gd name="connsiteY43" fmla="*/ 2476500 h 3152775"/>
              <a:gd name="connsiteX44" fmla="*/ 8220075 w 11096625"/>
              <a:gd name="connsiteY44" fmla="*/ 2390775 h 3152775"/>
              <a:gd name="connsiteX45" fmla="*/ 8343900 w 11096625"/>
              <a:gd name="connsiteY45" fmla="*/ 2343150 h 3152775"/>
              <a:gd name="connsiteX46" fmla="*/ 8505825 w 11096625"/>
              <a:gd name="connsiteY46" fmla="*/ 2286000 h 3152775"/>
              <a:gd name="connsiteX47" fmla="*/ 8543925 w 11096625"/>
              <a:gd name="connsiteY47" fmla="*/ 2200275 h 3152775"/>
              <a:gd name="connsiteX48" fmla="*/ 8639175 w 11096625"/>
              <a:gd name="connsiteY48" fmla="*/ 2066925 h 3152775"/>
              <a:gd name="connsiteX49" fmla="*/ 8696325 w 11096625"/>
              <a:gd name="connsiteY49" fmla="*/ 2124075 h 3152775"/>
              <a:gd name="connsiteX50" fmla="*/ 8934450 w 11096625"/>
              <a:gd name="connsiteY50" fmla="*/ 1971675 h 3152775"/>
              <a:gd name="connsiteX51" fmla="*/ 9067800 w 11096625"/>
              <a:gd name="connsiteY51" fmla="*/ 1990725 h 3152775"/>
              <a:gd name="connsiteX52" fmla="*/ 9163050 w 11096625"/>
              <a:gd name="connsiteY52" fmla="*/ 1971675 h 3152775"/>
              <a:gd name="connsiteX53" fmla="*/ 9286875 w 11096625"/>
              <a:gd name="connsiteY53" fmla="*/ 2000250 h 3152775"/>
              <a:gd name="connsiteX54" fmla="*/ 9410700 w 11096625"/>
              <a:gd name="connsiteY54" fmla="*/ 1971675 h 3152775"/>
              <a:gd name="connsiteX55" fmla="*/ 9486900 w 11096625"/>
              <a:gd name="connsiteY55" fmla="*/ 1866900 h 3152775"/>
              <a:gd name="connsiteX56" fmla="*/ 9648825 w 11096625"/>
              <a:gd name="connsiteY56" fmla="*/ 1914525 h 3152775"/>
              <a:gd name="connsiteX57" fmla="*/ 9810750 w 11096625"/>
              <a:gd name="connsiteY57" fmla="*/ 1876425 h 3152775"/>
              <a:gd name="connsiteX58" fmla="*/ 9877425 w 11096625"/>
              <a:gd name="connsiteY58" fmla="*/ 1847850 h 3152775"/>
              <a:gd name="connsiteX59" fmla="*/ 10001250 w 11096625"/>
              <a:gd name="connsiteY59" fmla="*/ 1771650 h 3152775"/>
              <a:gd name="connsiteX60" fmla="*/ 10067925 w 11096625"/>
              <a:gd name="connsiteY60" fmla="*/ 1771650 h 3152775"/>
              <a:gd name="connsiteX61" fmla="*/ 10106025 w 11096625"/>
              <a:gd name="connsiteY61" fmla="*/ 1590675 h 3152775"/>
              <a:gd name="connsiteX62" fmla="*/ 10229850 w 11096625"/>
              <a:gd name="connsiteY62" fmla="*/ 1638300 h 3152775"/>
              <a:gd name="connsiteX63" fmla="*/ 10363200 w 11096625"/>
              <a:gd name="connsiteY63" fmla="*/ 1562100 h 3152775"/>
              <a:gd name="connsiteX64" fmla="*/ 10591800 w 11096625"/>
              <a:gd name="connsiteY64" fmla="*/ 1581150 h 3152775"/>
              <a:gd name="connsiteX65" fmla="*/ 10648950 w 11096625"/>
              <a:gd name="connsiteY65" fmla="*/ 1562100 h 3152775"/>
              <a:gd name="connsiteX66" fmla="*/ 10963275 w 11096625"/>
              <a:gd name="connsiteY66" fmla="*/ 1466850 h 3152775"/>
              <a:gd name="connsiteX67" fmla="*/ 11096625 w 11096625"/>
              <a:gd name="connsiteY67" fmla="*/ 153352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2201525 w 12201525"/>
              <a:gd name="connsiteY67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140440 w 12201525"/>
              <a:gd name="connsiteY67" fmla="*/ 141351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2201525 w 12201525"/>
              <a:gd name="connsiteY68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2201525 w 12201525"/>
              <a:gd name="connsiteY69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2201525 w 12201525"/>
              <a:gd name="connsiteY70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0500 w 12201525"/>
              <a:gd name="connsiteY69" fmla="*/ 13525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83340 w 12201525"/>
              <a:gd name="connsiteY68" fmla="*/ 140589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628120 w 12201525"/>
              <a:gd name="connsiteY69" fmla="*/ 125349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22380 w 12201525"/>
              <a:gd name="connsiteY68" fmla="*/ 138303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97640 w 12201525"/>
              <a:gd name="connsiteY69" fmla="*/ 137541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925300 w 12201525"/>
              <a:gd name="connsiteY70" fmla="*/ 1169670 h 3152775"/>
              <a:gd name="connsiteX71" fmla="*/ 12201525 w 12201525"/>
              <a:gd name="connsiteY71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78052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925300 w 12201525"/>
              <a:gd name="connsiteY71" fmla="*/ 116967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201525 w 12201525"/>
              <a:gd name="connsiteY72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2031980 w 12201525"/>
              <a:gd name="connsiteY72" fmla="*/ 1108710 h 3152775"/>
              <a:gd name="connsiteX73" fmla="*/ 12201525 w 12201525"/>
              <a:gd name="connsiteY73" fmla="*/ 1045845 h 3152775"/>
              <a:gd name="connsiteX0" fmla="*/ 0 w 12201525"/>
              <a:gd name="connsiteY0" fmla="*/ 0 h 3152775"/>
              <a:gd name="connsiteX1" fmla="*/ 114300 w 12201525"/>
              <a:gd name="connsiteY1" fmla="*/ 152400 h 3152775"/>
              <a:gd name="connsiteX2" fmla="*/ 257175 w 12201525"/>
              <a:gd name="connsiteY2" fmla="*/ 285750 h 3152775"/>
              <a:gd name="connsiteX3" fmla="*/ 381000 w 12201525"/>
              <a:gd name="connsiteY3" fmla="*/ 314325 h 3152775"/>
              <a:gd name="connsiteX4" fmla="*/ 533400 w 12201525"/>
              <a:gd name="connsiteY4" fmla="*/ 247650 h 3152775"/>
              <a:gd name="connsiteX5" fmla="*/ 685800 w 12201525"/>
              <a:gd name="connsiteY5" fmla="*/ 438150 h 3152775"/>
              <a:gd name="connsiteX6" fmla="*/ 781050 w 12201525"/>
              <a:gd name="connsiteY6" fmla="*/ 390525 h 3152775"/>
              <a:gd name="connsiteX7" fmla="*/ 952500 w 12201525"/>
              <a:gd name="connsiteY7" fmla="*/ 581025 h 3152775"/>
              <a:gd name="connsiteX8" fmla="*/ 1066800 w 12201525"/>
              <a:gd name="connsiteY8" fmla="*/ 676275 h 3152775"/>
              <a:gd name="connsiteX9" fmla="*/ 1114425 w 12201525"/>
              <a:gd name="connsiteY9" fmla="*/ 504825 h 3152775"/>
              <a:gd name="connsiteX10" fmla="*/ 1219200 w 12201525"/>
              <a:gd name="connsiteY10" fmla="*/ 609600 h 3152775"/>
              <a:gd name="connsiteX11" fmla="*/ 1352550 w 12201525"/>
              <a:gd name="connsiteY11" fmla="*/ 790575 h 3152775"/>
              <a:gd name="connsiteX12" fmla="*/ 1628775 w 12201525"/>
              <a:gd name="connsiteY12" fmla="*/ 819150 h 3152775"/>
              <a:gd name="connsiteX13" fmla="*/ 1809750 w 12201525"/>
              <a:gd name="connsiteY13" fmla="*/ 790575 h 3152775"/>
              <a:gd name="connsiteX14" fmla="*/ 1981200 w 12201525"/>
              <a:gd name="connsiteY14" fmla="*/ 914400 h 3152775"/>
              <a:gd name="connsiteX15" fmla="*/ 2114550 w 12201525"/>
              <a:gd name="connsiteY15" fmla="*/ 1028700 h 3152775"/>
              <a:gd name="connsiteX16" fmla="*/ 2286000 w 12201525"/>
              <a:gd name="connsiteY16" fmla="*/ 981075 h 3152775"/>
              <a:gd name="connsiteX17" fmla="*/ 2352675 w 12201525"/>
              <a:gd name="connsiteY17" fmla="*/ 1066800 h 3152775"/>
              <a:gd name="connsiteX18" fmla="*/ 2486025 w 12201525"/>
              <a:gd name="connsiteY18" fmla="*/ 1181100 h 3152775"/>
              <a:gd name="connsiteX19" fmla="*/ 2609850 w 12201525"/>
              <a:gd name="connsiteY19" fmla="*/ 1190625 h 3152775"/>
              <a:gd name="connsiteX20" fmla="*/ 2771775 w 12201525"/>
              <a:gd name="connsiteY20" fmla="*/ 1257300 h 3152775"/>
              <a:gd name="connsiteX21" fmla="*/ 2943225 w 12201525"/>
              <a:gd name="connsiteY21" fmla="*/ 1295400 h 3152775"/>
              <a:gd name="connsiteX22" fmla="*/ 2990850 w 12201525"/>
              <a:gd name="connsiteY22" fmla="*/ 1419225 h 3152775"/>
              <a:gd name="connsiteX23" fmla="*/ 3200400 w 12201525"/>
              <a:gd name="connsiteY23" fmla="*/ 1447800 h 3152775"/>
              <a:gd name="connsiteX24" fmla="*/ 3305175 w 12201525"/>
              <a:gd name="connsiteY24" fmla="*/ 1543050 h 3152775"/>
              <a:gd name="connsiteX25" fmla="*/ 3648075 w 12201525"/>
              <a:gd name="connsiteY25" fmla="*/ 1600200 h 3152775"/>
              <a:gd name="connsiteX26" fmla="*/ 3781425 w 12201525"/>
              <a:gd name="connsiteY26" fmla="*/ 1762125 h 3152775"/>
              <a:gd name="connsiteX27" fmla="*/ 3857625 w 12201525"/>
              <a:gd name="connsiteY27" fmla="*/ 1819275 h 3152775"/>
              <a:gd name="connsiteX28" fmla="*/ 4057650 w 12201525"/>
              <a:gd name="connsiteY28" fmla="*/ 1866900 h 3152775"/>
              <a:gd name="connsiteX29" fmla="*/ 4086225 w 12201525"/>
              <a:gd name="connsiteY29" fmla="*/ 1981200 h 3152775"/>
              <a:gd name="connsiteX30" fmla="*/ 4352925 w 12201525"/>
              <a:gd name="connsiteY30" fmla="*/ 2209800 h 3152775"/>
              <a:gd name="connsiteX31" fmla="*/ 4505325 w 12201525"/>
              <a:gd name="connsiteY31" fmla="*/ 2343150 h 3152775"/>
              <a:gd name="connsiteX32" fmla="*/ 4581525 w 12201525"/>
              <a:gd name="connsiteY32" fmla="*/ 2333625 h 3152775"/>
              <a:gd name="connsiteX33" fmla="*/ 4600575 w 12201525"/>
              <a:gd name="connsiteY33" fmla="*/ 2495550 h 3152775"/>
              <a:gd name="connsiteX34" fmla="*/ 4686300 w 12201525"/>
              <a:gd name="connsiteY34" fmla="*/ 2657475 h 3152775"/>
              <a:gd name="connsiteX35" fmla="*/ 4829175 w 12201525"/>
              <a:gd name="connsiteY35" fmla="*/ 2790825 h 3152775"/>
              <a:gd name="connsiteX36" fmla="*/ 5048250 w 12201525"/>
              <a:gd name="connsiteY36" fmla="*/ 2847975 h 3152775"/>
              <a:gd name="connsiteX37" fmla="*/ 7400925 w 12201525"/>
              <a:gd name="connsiteY37" fmla="*/ 2838450 h 3152775"/>
              <a:gd name="connsiteX38" fmla="*/ 7381875 w 12201525"/>
              <a:gd name="connsiteY38" fmla="*/ 3152775 h 3152775"/>
              <a:gd name="connsiteX39" fmla="*/ 7534275 w 12201525"/>
              <a:gd name="connsiteY39" fmla="*/ 3124200 h 3152775"/>
              <a:gd name="connsiteX40" fmla="*/ 7639050 w 12201525"/>
              <a:gd name="connsiteY40" fmla="*/ 2838450 h 3152775"/>
              <a:gd name="connsiteX41" fmla="*/ 7791450 w 12201525"/>
              <a:gd name="connsiteY41" fmla="*/ 2647950 h 3152775"/>
              <a:gd name="connsiteX42" fmla="*/ 7991475 w 12201525"/>
              <a:gd name="connsiteY42" fmla="*/ 2619375 h 3152775"/>
              <a:gd name="connsiteX43" fmla="*/ 8067675 w 12201525"/>
              <a:gd name="connsiteY43" fmla="*/ 2476500 h 3152775"/>
              <a:gd name="connsiteX44" fmla="*/ 8220075 w 12201525"/>
              <a:gd name="connsiteY44" fmla="*/ 2390775 h 3152775"/>
              <a:gd name="connsiteX45" fmla="*/ 8343900 w 12201525"/>
              <a:gd name="connsiteY45" fmla="*/ 2343150 h 3152775"/>
              <a:gd name="connsiteX46" fmla="*/ 8505825 w 12201525"/>
              <a:gd name="connsiteY46" fmla="*/ 2286000 h 3152775"/>
              <a:gd name="connsiteX47" fmla="*/ 8543925 w 12201525"/>
              <a:gd name="connsiteY47" fmla="*/ 2200275 h 3152775"/>
              <a:gd name="connsiteX48" fmla="*/ 8639175 w 12201525"/>
              <a:gd name="connsiteY48" fmla="*/ 2066925 h 3152775"/>
              <a:gd name="connsiteX49" fmla="*/ 8696325 w 12201525"/>
              <a:gd name="connsiteY49" fmla="*/ 2124075 h 3152775"/>
              <a:gd name="connsiteX50" fmla="*/ 8934450 w 12201525"/>
              <a:gd name="connsiteY50" fmla="*/ 1971675 h 3152775"/>
              <a:gd name="connsiteX51" fmla="*/ 9067800 w 12201525"/>
              <a:gd name="connsiteY51" fmla="*/ 1990725 h 3152775"/>
              <a:gd name="connsiteX52" fmla="*/ 9163050 w 12201525"/>
              <a:gd name="connsiteY52" fmla="*/ 1971675 h 3152775"/>
              <a:gd name="connsiteX53" fmla="*/ 9286875 w 12201525"/>
              <a:gd name="connsiteY53" fmla="*/ 2000250 h 3152775"/>
              <a:gd name="connsiteX54" fmla="*/ 9410700 w 12201525"/>
              <a:gd name="connsiteY54" fmla="*/ 1971675 h 3152775"/>
              <a:gd name="connsiteX55" fmla="*/ 9486900 w 12201525"/>
              <a:gd name="connsiteY55" fmla="*/ 1866900 h 3152775"/>
              <a:gd name="connsiteX56" fmla="*/ 9648825 w 12201525"/>
              <a:gd name="connsiteY56" fmla="*/ 1914525 h 3152775"/>
              <a:gd name="connsiteX57" fmla="*/ 9810750 w 12201525"/>
              <a:gd name="connsiteY57" fmla="*/ 1876425 h 3152775"/>
              <a:gd name="connsiteX58" fmla="*/ 9877425 w 12201525"/>
              <a:gd name="connsiteY58" fmla="*/ 1847850 h 3152775"/>
              <a:gd name="connsiteX59" fmla="*/ 10001250 w 12201525"/>
              <a:gd name="connsiteY59" fmla="*/ 1771650 h 3152775"/>
              <a:gd name="connsiteX60" fmla="*/ 10067925 w 12201525"/>
              <a:gd name="connsiteY60" fmla="*/ 1771650 h 3152775"/>
              <a:gd name="connsiteX61" fmla="*/ 10106025 w 12201525"/>
              <a:gd name="connsiteY61" fmla="*/ 1590675 h 3152775"/>
              <a:gd name="connsiteX62" fmla="*/ 10229850 w 12201525"/>
              <a:gd name="connsiteY62" fmla="*/ 1638300 h 3152775"/>
              <a:gd name="connsiteX63" fmla="*/ 10363200 w 12201525"/>
              <a:gd name="connsiteY63" fmla="*/ 1562100 h 3152775"/>
              <a:gd name="connsiteX64" fmla="*/ 10591800 w 12201525"/>
              <a:gd name="connsiteY64" fmla="*/ 1581150 h 3152775"/>
              <a:gd name="connsiteX65" fmla="*/ 10648950 w 12201525"/>
              <a:gd name="connsiteY65" fmla="*/ 1562100 h 3152775"/>
              <a:gd name="connsiteX66" fmla="*/ 10963275 w 12201525"/>
              <a:gd name="connsiteY66" fmla="*/ 1466850 h 3152775"/>
              <a:gd name="connsiteX67" fmla="*/ 11247120 w 12201525"/>
              <a:gd name="connsiteY67" fmla="*/ 1558290 h 3152775"/>
              <a:gd name="connsiteX68" fmla="*/ 11452860 w 12201525"/>
              <a:gd name="connsiteY68" fmla="*/ 1398270 h 3152775"/>
              <a:gd name="connsiteX69" fmla="*/ 11574780 w 12201525"/>
              <a:gd name="connsiteY69" fmla="*/ 1390650 h 3152775"/>
              <a:gd name="connsiteX70" fmla="*/ 11544300 w 12201525"/>
              <a:gd name="connsiteY70" fmla="*/ 1245870 h 3152775"/>
              <a:gd name="connsiteX71" fmla="*/ 11795760 w 12201525"/>
              <a:gd name="connsiteY71" fmla="*/ 1200150 h 3152775"/>
              <a:gd name="connsiteX72" fmla="*/ 11963400 w 12201525"/>
              <a:gd name="connsiteY72" fmla="*/ 1200150 h 3152775"/>
              <a:gd name="connsiteX73" fmla="*/ 12201525 w 12201525"/>
              <a:gd name="connsiteY73" fmla="*/ 1045845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201525" h="3152775">
                <a:moveTo>
                  <a:pt x="0" y="0"/>
                </a:moveTo>
                <a:lnTo>
                  <a:pt x="114300" y="152400"/>
                </a:lnTo>
                <a:lnTo>
                  <a:pt x="257175" y="285750"/>
                </a:lnTo>
                <a:lnTo>
                  <a:pt x="381000" y="314325"/>
                </a:lnTo>
                <a:lnTo>
                  <a:pt x="533400" y="247650"/>
                </a:lnTo>
                <a:lnTo>
                  <a:pt x="685800" y="438150"/>
                </a:lnTo>
                <a:lnTo>
                  <a:pt x="781050" y="390525"/>
                </a:lnTo>
                <a:lnTo>
                  <a:pt x="952500" y="581025"/>
                </a:lnTo>
                <a:lnTo>
                  <a:pt x="1066800" y="676275"/>
                </a:lnTo>
                <a:lnTo>
                  <a:pt x="1114425" y="504825"/>
                </a:lnTo>
                <a:lnTo>
                  <a:pt x="1219200" y="609600"/>
                </a:lnTo>
                <a:lnTo>
                  <a:pt x="1352550" y="790575"/>
                </a:lnTo>
                <a:lnTo>
                  <a:pt x="1628775" y="819150"/>
                </a:lnTo>
                <a:lnTo>
                  <a:pt x="1809750" y="790575"/>
                </a:lnTo>
                <a:lnTo>
                  <a:pt x="1981200" y="914400"/>
                </a:lnTo>
                <a:lnTo>
                  <a:pt x="2114550" y="1028700"/>
                </a:lnTo>
                <a:lnTo>
                  <a:pt x="2286000" y="981075"/>
                </a:lnTo>
                <a:lnTo>
                  <a:pt x="2352675" y="1066800"/>
                </a:lnTo>
                <a:lnTo>
                  <a:pt x="2486025" y="1181100"/>
                </a:lnTo>
                <a:lnTo>
                  <a:pt x="2609850" y="1190625"/>
                </a:lnTo>
                <a:lnTo>
                  <a:pt x="2771775" y="1257300"/>
                </a:lnTo>
                <a:lnTo>
                  <a:pt x="2943225" y="1295400"/>
                </a:lnTo>
                <a:lnTo>
                  <a:pt x="2990850" y="1419225"/>
                </a:lnTo>
                <a:lnTo>
                  <a:pt x="3200400" y="1447800"/>
                </a:lnTo>
                <a:lnTo>
                  <a:pt x="3305175" y="1543050"/>
                </a:lnTo>
                <a:lnTo>
                  <a:pt x="3648075" y="1600200"/>
                </a:lnTo>
                <a:lnTo>
                  <a:pt x="3781425" y="1762125"/>
                </a:lnTo>
                <a:lnTo>
                  <a:pt x="3857625" y="1819275"/>
                </a:lnTo>
                <a:lnTo>
                  <a:pt x="4057650" y="1866900"/>
                </a:lnTo>
                <a:lnTo>
                  <a:pt x="4086225" y="1981200"/>
                </a:lnTo>
                <a:lnTo>
                  <a:pt x="4352925" y="2209800"/>
                </a:lnTo>
                <a:lnTo>
                  <a:pt x="4505325" y="2343150"/>
                </a:lnTo>
                <a:lnTo>
                  <a:pt x="4581525" y="2333625"/>
                </a:lnTo>
                <a:lnTo>
                  <a:pt x="4600575" y="2495550"/>
                </a:lnTo>
                <a:lnTo>
                  <a:pt x="4686300" y="2657475"/>
                </a:lnTo>
                <a:lnTo>
                  <a:pt x="4829175" y="2790825"/>
                </a:lnTo>
                <a:lnTo>
                  <a:pt x="5048250" y="2847975"/>
                </a:lnTo>
                <a:lnTo>
                  <a:pt x="7400925" y="2838450"/>
                </a:lnTo>
                <a:lnTo>
                  <a:pt x="7381875" y="3152775"/>
                </a:lnTo>
                <a:lnTo>
                  <a:pt x="7534275" y="3124200"/>
                </a:lnTo>
                <a:lnTo>
                  <a:pt x="7639050" y="2838450"/>
                </a:lnTo>
                <a:lnTo>
                  <a:pt x="7791450" y="2647950"/>
                </a:lnTo>
                <a:lnTo>
                  <a:pt x="7991475" y="2619375"/>
                </a:lnTo>
                <a:lnTo>
                  <a:pt x="8067675" y="2476500"/>
                </a:lnTo>
                <a:lnTo>
                  <a:pt x="8220075" y="2390775"/>
                </a:lnTo>
                <a:lnTo>
                  <a:pt x="8343900" y="2343150"/>
                </a:lnTo>
                <a:lnTo>
                  <a:pt x="8505825" y="2286000"/>
                </a:lnTo>
                <a:lnTo>
                  <a:pt x="8543925" y="2200275"/>
                </a:lnTo>
                <a:lnTo>
                  <a:pt x="8639175" y="2066925"/>
                </a:lnTo>
                <a:lnTo>
                  <a:pt x="8696325" y="2124075"/>
                </a:lnTo>
                <a:lnTo>
                  <a:pt x="8934450" y="1971675"/>
                </a:lnTo>
                <a:lnTo>
                  <a:pt x="9067800" y="1990725"/>
                </a:lnTo>
                <a:lnTo>
                  <a:pt x="9163050" y="1971675"/>
                </a:lnTo>
                <a:lnTo>
                  <a:pt x="9286875" y="2000250"/>
                </a:lnTo>
                <a:lnTo>
                  <a:pt x="9410700" y="1971675"/>
                </a:lnTo>
                <a:lnTo>
                  <a:pt x="9486900" y="1866900"/>
                </a:lnTo>
                <a:lnTo>
                  <a:pt x="9648825" y="1914525"/>
                </a:lnTo>
                <a:lnTo>
                  <a:pt x="9810750" y="1876425"/>
                </a:lnTo>
                <a:lnTo>
                  <a:pt x="9877425" y="1847850"/>
                </a:lnTo>
                <a:lnTo>
                  <a:pt x="10001250" y="1771650"/>
                </a:lnTo>
                <a:lnTo>
                  <a:pt x="10067925" y="1771650"/>
                </a:lnTo>
                <a:lnTo>
                  <a:pt x="10106025" y="1590675"/>
                </a:lnTo>
                <a:lnTo>
                  <a:pt x="10229850" y="1638300"/>
                </a:lnTo>
                <a:lnTo>
                  <a:pt x="10363200" y="1562100"/>
                </a:lnTo>
                <a:lnTo>
                  <a:pt x="10591800" y="1581150"/>
                </a:lnTo>
                <a:lnTo>
                  <a:pt x="10648950" y="1562100"/>
                </a:lnTo>
                <a:lnTo>
                  <a:pt x="10963275" y="1466850"/>
                </a:lnTo>
                <a:cubicBezTo>
                  <a:pt x="11045190" y="1442085"/>
                  <a:pt x="11055985" y="1483678"/>
                  <a:pt x="11247120" y="1558290"/>
                </a:cubicBezTo>
                <a:lnTo>
                  <a:pt x="11452860" y="1398270"/>
                </a:lnTo>
                <a:lnTo>
                  <a:pt x="11574780" y="1390650"/>
                </a:lnTo>
                <a:lnTo>
                  <a:pt x="11544300" y="1245870"/>
                </a:lnTo>
                <a:lnTo>
                  <a:pt x="11795760" y="1200150"/>
                </a:lnTo>
                <a:lnTo>
                  <a:pt x="11963400" y="1200150"/>
                </a:lnTo>
                <a:lnTo>
                  <a:pt x="12201525" y="1045845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06D312-45EA-44AF-9313-42DD578CB74A}"/>
              </a:ext>
            </a:extLst>
          </p:cNvPr>
          <p:cNvSpPr/>
          <p:nvPr/>
        </p:nvSpPr>
        <p:spPr>
          <a:xfrm>
            <a:off x="645536" y="3340061"/>
            <a:ext cx="3005348" cy="1854200"/>
          </a:xfrm>
          <a:prstGeom prst="roundRect">
            <a:avLst>
              <a:gd name="adj" fmla="val 50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673CC1-9EBE-48CB-9943-F0F5EB488A65}"/>
              </a:ext>
            </a:extLst>
          </p:cNvPr>
          <p:cNvSpPr txBox="1"/>
          <p:nvPr/>
        </p:nvSpPr>
        <p:spPr>
          <a:xfrm>
            <a:off x="602074" y="3328186"/>
            <a:ext cx="1548000" cy="396000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20XX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年</a:t>
            </a:r>
            <a:r>
              <a:rPr lang="en-US" altLang="zh-CN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X</a:t>
            </a:r>
            <a:r>
              <a: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4F3FD-8018-464A-994E-6DB1C9C8C4C0}"/>
              </a:ext>
            </a:extLst>
          </p:cNvPr>
          <p:cNvSpPr txBox="1"/>
          <p:nvPr/>
        </p:nvSpPr>
        <p:spPr>
          <a:xfrm>
            <a:off x="646413" y="4008944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B989AE-3F5C-4D4A-BEE1-7E59510A3AA9}"/>
              </a:ext>
            </a:extLst>
          </p:cNvPr>
          <p:cNvCxnSpPr>
            <a:cxnSpLocks/>
          </p:cNvCxnSpPr>
          <p:nvPr/>
        </p:nvCxnSpPr>
        <p:spPr>
          <a:xfrm>
            <a:off x="746150" y="3901265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FDF88-6929-4D45-B5B1-C8D19CBD66C3}"/>
              </a:ext>
            </a:extLst>
          </p:cNvPr>
          <p:cNvCxnSpPr/>
          <p:nvPr/>
        </p:nvCxnSpPr>
        <p:spPr>
          <a:xfrm>
            <a:off x="658813" y="144303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F7D07F9-BF43-4F25-9E68-3708F95E8FAD}"/>
              </a:ext>
            </a:extLst>
          </p:cNvPr>
          <p:cNvCxnSpPr>
            <a:cxnSpLocks/>
          </p:cNvCxnSpPr>
          <p:nvPr/>
        </p:nvCxnSpPr>
        <p:spPr>
          <a:xfrm flipV="1">
            <a:off x="3200559" y="2090190"/>
            <a:ext cx="0" cy="424944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82EE8E-84DB-4D57-9C28-B0275FB1DAF3}"/>
              </a:ext>
            </a:extLst>
          </p:cNvPr>
          <p:cNvSpPr/>
          <p:nvPr/>
        </p:nvSpPr>
        <p:spPr>
          <a:xfrm>
            <a:off x="3187859" y="1134545"/>
            <a:ext cx="2463685" cy="1267808"/>
          </a:xfrm>
          <a:prstGeom prst="roundRect">
            <a:avLst>
              <a:gd name="adj" fmla="val 99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73426B-37DB-473E-8CB8-33694FA2338E}"/>
              </a:ext>
            </a:extLst>
          </p:cNvPr>
          <p:cNvSpPr txBox="1"/>
          <p:nvPr/>
        </p:nvSpPr>
        <p:spPr>
          <a:xfrm>
            <a:off x="3166774" y="112340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52A6A0-43C0-43B7-BE9A-F9C7D48C5794}"/>
              </a:ext>
            </a:extLst>
          </p:cNvPr>
          <p:cNvSpPr txBox="1"/>
          <p:nvPr/>
        </p:nvSpPr>
        <p:spPr>
          <a:xfrm>
            <a:off x="3214043" y="1778029"/>
            <a:ext cx="2332736" cy="624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FA4C3F5-FF93-471D-BD13-F66AD023646A}"/>
              </a:ext>
            </a:extLst>
          </p:cNvPr>
          <p:cNvCxnSpPr>
            <a:cxnSpLocks/>
          </p:cNvCxnSpPr>
          <p:nvPr/>
        </p:nvCxnSpPr>
        <p:spPr>
          <a:xfrm>
            <a:off x="3345089" y="1670350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D6D99A4-737B-4819-BF80-11E0BBE7AD5A}"/>
              </a:ext>
            </a:extLst>
          </p:cNvPr>
          <p:cNvCxnSpPr>
            <a:cxnSpLocks/>
          </p:cNvCxnSpPr>
          <p:nvPr/>
        </p:nvCxnSpPr>
        <p:spPr>
          <a:xfrm>
            <a:off x="4312738" y="324380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ADCADEE-BDDE-4A3F-871E-773EB70C0C96}"/>
              </a:ext>
            </a:extLst>
          </p:cNvPr>
          <p:cNvSpPr/>
          <p:nvPr/>
        </p:nvSpPr>
        <p:spPr>
          <a:xfrm>
            <a:off x="4312738" y="4227474"/>
            <a:ext cx="3005348" cy="1854200"/>
          </a:xfrm>
          <a:prstGeom prst="roundRect">
            <a:avLst>
              <a:gd name="adj" fmla="val 7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71E077-4643-4FD9-AA88-F4F697766A82}"/>
              </a:ext>
            </a:extLst>
          </p:cNvPr>
          <p:cNvSpPr txBox="1"/>
          <p:nvPr/>
        </p:nvSpPr>
        <p:spPr>
          <a:xfrm>
            <a:off x="4290024" y="4216337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FD5A64-A62F-4F99-957E-9121DEF95B55}"/>
              </a:ext>
            </a:extLst>
          </p:cNvPr>
          <p:cNvSpPr txBox="1"/>
          <p:nvPr/>
        </p:nvSpPr>
        <p:spPr>
          <a:xfrm>
            <a:off x="4332665" y="4870959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BBFCBE-3276-4B8E-94A9-0EFDCA3EDA17}"/>
              </a:ext>
            </a:extLst>
          </p:cNvPr>
          <p:cNvCxnSpPr>
            <a:cxnSpLocks/>
          </p:cNvCxnSpPr>
          <p:nvPr/>
        </p:nvCxnSpPr>
        <p:spPr>
          <a:xfrm>
            <a:off x="4443553" y="4763280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309C42-415B-44F1-90EF-27F1EA963BF1}"/>
              </a:ext>
            </a:extLst>
          </p:cNvPr>
          <p:cNvCxnSpPr>
            <a:cxnSpLocks/>
          </p:cNvCxnSpPr>
          <p:nvPr/>
        </p:nvCxnSpPr>
        <p:spPr>
          <a:xfrm flipV="1">
            <a:off x="6804299" y="2991872"/>
            <a:ext cx="0" cy="935147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534D874-F27A-4AB7-B500-B80D52CE3203}"/>
              </a:ext>
            </a:extLst>
          </p:cNvPr>
          <p:cNvSpPr/>
          <p:nvPr/>
        </p:nvSpPr>
        <p:spPr>
          <a:xfrm>
            <a:off x="6804299" y="1463109"/>
            <a:ext cx="3948825" cy="1593157"/>
          </a:xfrm>
          <a:prstGeom prst="roundRect">
            <a:avLst>
              <a:gd name="adj" fmla="val 53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732BC1-D199-4FD6-8160-A300D16589A5}"/>
              </a:ext>
            </a:extLst>
          </p:cNvPr>
          <p:cNvSpPr txBox="1"/>
          <p:nvPr/>
        </p:nvSpPr>
        <p:spPr>
          <a:xfrm>
            <a:off x="6772063" y="1451972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AE863C-9CCB-411C-8825-66477971A8B2}"/>
              </a:ext>
            </a:extLst>
          </p:cNvPr>
          <p:cNvSpPr txBox="1"/>
          <p:nvPr/>
        </p:nvSpPr>
        <p:spPr>
          <a:xfrm>
            <a:off x="6830482" y="2106594"/>
            <a:ext cx="3791595" cy="8852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4510CF7-3922-486E-AD1C-DEFD931CEE7E}"/>
              </a:ext>
            </a:extLst>
          </p:cNvPr>
          <p:cNvCxnSpPr>
            <a:cxnSpLocks/>
          </p:cNvCxnSpPr>
          <p:nvPr/>
        </p:nvCxnSpPr>
        <p:spPr>
          <a:xfrm>
            <a:off x="6950378" y="1998915"/>
            <a:ext cx="352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7ACD87-FB60-4C94-B70B-D14D3B9F3828}"/>
              </a:ext>
            </a:extLst>
          </p:cNvPr>
          <p:cNvCxnSpPr>
            <a:cxnSpLocks/>
          </p:cNvCxnSpPr>
          <p:nvPr/>
        </p:nvCxnSpPr>
        <p:spPr>
          <a:xfrm>
            <a:off x="11461422" y="2427287"/>
            <a:ext cx="0" cy="1943100"/>
          </a:xfrm>
          <a:prstGeom prst="line">
            <a:avLst/>
          </a:prstGeom>
          <a:ln w="158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1927A8E-9E6F-47BC-90C3-BB6304131F5F}"/>
              </a:ext>
            </a:extLst>
          </p:cNvPr>
          <p:cNvSpPr/>
          <p:nvPr/>
        </p:nvSpPr>
        <p:spPr>
          <a:xfrm>
            <a:off x="8467225" y="3901975"/>
            <a:ext cx="3005348" cy="1854200"/>
          </a:xfrm>
          <a:prstGeom prst="roundRect">
            <a:avLst>
              <a:gd name="adj" fmla="val 53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2609AF0-4F09-4652-996F-2668551670AB}"/>
              </a:ext>
            </a:extLst>
          </p:cNvPr>
          <p:cNvSpPr txBox="1"/>
          <p:nvPr/>
        </p:nvSpPr>
        <p:spPr>
          <a:xfrm>
            <a:off x="8422209" y="3890838"/>
            <a:ext cx="1548000" cy="369332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FCF9621-CBBB-4B6A-8CA3-9B5D96DBE093}"/>
              </a:ext>
            </a:extLst>
          </p:cNvPr>
          <p:cNvSpPr txBox="1"/>
          <p:nvPr/>
        </p:nvSpPr>
        <p:spPr>
          <a:xfrm>
            <a:off x="8487152" y="4545460"/>
            <a:ext cx="2885684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12A0126-8D5D-4592-B093-E33FB9F4DC2F}"/>
              </a:ext>
            </a:extLst>
          </p:cNvPr>
          <p:cNvCxnSpPr>
            <a:cxnSpLocks/>
          </p:cNvCxnSpPr>
          <p:nvPr/>
        </p:nvCxnSpPr>
        <p:spPr>
          <a:xfrm>
            <a:off x="8586889" y="4437781"/>
            <a:ext cx="2682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2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7036112" y="1838204"/>
            <a:ext cx="3327088" cy="14465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zh-CN" altLang="en-US" sz="8800" b="1" dirty="0">
                <a:solidFill>
                  <a:schemeClr val="accent1"/>
                </a:solidFill>
                <a:latin typeface="+mj-ea"/>
                <a:ea typeface="+mj-ea"/>
              </a:rPr>
              <a:t>谢谢！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9707916" y="2714624"/>
            <a:ext cx="13412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95902" y="3240403"/>
            <a:ext cx="3751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DED168-500E-4FE8-BFA4-6BB92BEAD6B6}"/>
              </a:ext>
            </a:extLst>
          </p:cNvPr>
          <p:cNvSpPr/>
          <p:nvPr/>
        </p:nvSpPr>
        <p:spPr>
          <a:xfrm>
            <a:off x="7175500" y="3440154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指导老师：刺猬先生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900E308-4C1C-4197-A90E-CB209D5157D5}"/>
              </a:ext>
            </a:extLst>
          </p:cNvPr>
          <p:cNvSpPr/>
          <p:nvPr/>
        </p:nvSpPr>
        <p:spPr>
          <a:xfrm>
            <a:off x="7175500" y="4027126"/>
            <a:ext cx="2089149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答辩人：刺猬先生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18B73-9EAE-4A2A-B1C5-AC0F2CE2C344}"/>
              </a:ext>
            </a:extLst>
          </p:cNvPr>
          <p:cNvSpPr txBox="1"/>
          <p:nvPr/>
        </p:nvSpPr>
        <p:spPr>
          <a:xfrm>
            <a:off x="7074212" y="6017439"/>
            <a:ext cx="2545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明德厚学，求是创新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E5B315-8D0D-47CF-B949-06EF554EEAA6}"/>
              </a:ext>
            </a:extLst>
          </p:cNvPr>
          <p:cNvCxnSpPr/>
          <p:nvPr/>
        </p:nvCxnSpPr>
        <p:spPr>
          <a:xfrm>
            <a:off x="7175500" y="4797561"/>
            <a:ext cx="0" cy="1078029"/>
          </a:xfrm>
          <a:prstGeom prst="line">
            <a:avLst/>
          </a:prstGeom>
          <a:ln w="31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2574D55-B65D-47A1-81D3-F0F60FC2DA47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F70116-87B8-4272-AC65-9C62838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AB8ECA0-64E9-4749-B1BB-B6970B5F580C}"/>
              </a:ext>
            </a:extLst>
          </p:cNvPr>
          <p:cNvSpPr/>
          <p:nvPr/>
        </p:nvSpPr>
        <p:spPr>
          <a:xfrm>
            <a:off x="7182100" y="3190397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F48DD754-73D7-4AD3-BC08-BDA0B9746B80}"/>
              </a:ext>
            </a:extLst>
          </p:cNvPr>
          <p:cNvSpPr/>
          <p:nvPr/>
        </p:nvSpPr>
        <p:spPr>
          <a:xfrm>
            <a:off x="0" y="1"/>
            <a:ext cx="12192000" cy="3273951"/>
          </a:xfrm>
          <a:custGeom>
            <a:avLst/>
            <a:gdLst>
              <a:gd name="connsiteX0" fmla="*/ 0 w 12192000"/>
              <a:gd name="connsiteY0" fmla="*/ 0 h 3273951"/>
              <a:gd name="connsiteX1" fmla="*/ 12192000 w 12192000"/>
              <a:gd name="connsiteY1" fmla="*/ 0 h 3273951"/>
              <a:gd name="connsiteX2" fmla="*/ 12192000 w 12192000"/>
              <a:gd name="connsiteY2" fmla="*/ 1528265 h 3273951"/>
              <a:gd name="connsiteX3" fmla="*/ 12176783 w 12192000"/>
              <a:gd name="connsiteY3" fmla="*/ 1543857 h 3273951"/>
              <a:gd name="connsiteX4" fmla="*/ 6118796 w 12192000"/>
              <a:gd name="connsiteY4" fmla="*/ 3273951 h 3273951"/>
              <a:gd name="connsiteX5" fmla="*/ 137640 w 12192000"/>
              <a:gd name="connsiteY5" fmla="*/ 1611847 h 3273951"/>
              <a:gd name="connsiteX6" fmla="*/ 0 w 12192000"/>
              <a:gd name="connsiteY6" fmla="*/ 1478442 h 327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73951">
                <a:moveTo>
                  <a:pt x="0" y="0"/>
                </a:moveTo>
                <a:lnTo>
                  <a:pt x="12192000" y="0"/>
                </a:lnTo>
                <a:lnTo>
                  <a:pt x="12192000" y="1528265"/>
                </a:lnTo>
                <a:lnTo>
                  <a:pt x="12176783" y="1543857"/>
                </a:lnTo>
                <a:cubicBezTo>
                  <a:pt x="11050024" y="2570975"/>
                  <a:pt x="8760237" y="3273951"/>
                  <a:pt x="6118796" y="3273951"/>
                </a:cubicBezTo>
                <a:cubicBezTo>
                  <a:pt x="3536053" y="3273951"/>
                  <a:pt x="1289509" y="2601871"/>
                  <a:pt x="137640" y="1611847"/>
                </a:cubicBezTo>
                <a:lnTo>
                  <a:pt x="0" y="1478442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33581F9E-F532-4A68-9223-EC5B433B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" b="15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190C5A79-A768-45DF-8EAD-4EFD7D4684BC}"/>
              </a:ext>
            </a:extLst>
          </p:cNvPr>
          <p:cNvSpPr/>
          <p:nvPr/>
        </p:nvSpPr>
        <p:spPr>
          <a:xfrm>
            <a:off x="0" y="1"/>
            <a:ext cx="12192000" cy="3067247"/>
          </a:xfrm>
          <a:custGeom>
            <a:avLst/>
            <a:gdLst>
              <a:gd name="connsiteX0" fmla="*/ 0 w 12192000"/>
              <a:gd name="connsiteY0" fmla="*/ 0 h 3067247"/>
              <a:gd name="connsiteX1" fmla="*/ 12192000 w 12192000"/>
              <a:gd name="connsiteY1" fmla="*/ 0 h 3067247"/>
              <a:gd name="connsiteX2" fmla="*/ 12192000 w 12192000"/>
              <a:gd name="connsiteY2" fmla="*/ 1191808 h 3067247"/>
              <a:gd name="connsiteX3" fmla="*/ 11976131 w 12192000"/>
              <a:gd name="connsiteY3" fmla="*/ 1410608 h 3067247"/>
              <a:gd name="connsiteX4" fmla="*/ 6112257 w 12192000"/>
              <a:gd name="connsiteY4" fmla="*/ 3067247 h 3067247"/>
              <a:gd name="connsiteX5" fmla="*/ 45496 w 12192000"/>
              <a:gd name="connsiteY5" fmla="*/ 1209876 h 3067247"/>
              <a:gd name="connsiteX6" fmla="*/ 0 w 12192000"/>
              <a:gd name="connsiteY6" fmla="*/ 1156581 h 306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67247">
                <a:moveTo>
                  <a:pt x="0" y="0"/>
                </a:moveTo>
                <a:lnTo>
                  <a:pt x="12192000" y="0"/>
                </a:lnTo>
                <a:lnTo>
                  <a:pt x="12192000" y="1191808"/>
                </a:lnTo>
                <a:lnTo>
                  <a:pt x="11976131" y="1410608"/>
                </a:lnTo>
                <a:cubicBezTo>
                  <a:pt x="10885477" y="2394118"/>
                  <a:pt x="8669060" y="3067247"/>
                  <a:pt x="6112257" y="3067247"/>
                </a:cubicBezTo>
                <a:cubicBezTo>
                  <a:pt x="3385001" y="3067247"/>
                  <a:pt x="1045029" y="2301375"/>
                  <a:pt x="45496" y="1209876"/>
                </a:cubicBezTo>
                <a:lnTo>
                  <a:pt x="0" y="115658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6D8002D1-FB6C-42BB-9598-F1D5B823BAAD}"/>
              </a:ext>
            </a:extLst>
          </p:cNvPr>
          <p:cNvSpPr/>
          <p:nvPr/>
        </p:nvSpPr>
        <p:spPr>
          <a:xfrm>
            <a:off x="0" y="1"/>
            <a:ext cx="12192000" cy="2952945"/>
          </a:xfrm>
          <a:custGeom>
            <a:avLst/>
            <a:gdLst>
              <a:gd name="connsiteX0" fmla="*/ 7136 w 12192000"/>
              <a:gd name="connsiteY0" fmla="*/ 0 h 2952945"/>
              <a:gd name="connsiteX1" fmla="*/ 12192000 w 12192000"/>
              <a:gd name="connsiteY1" fmla="*/ 0 h 2952945"/>
              <a:gd name="connsiteX2" fmla="*/ 12192000 w 12192000"/>
              <a:gd name="connsiteY2" fmla="*/ 410603 h 2952945"/>
              <a:gd name="connsiteX3" fmla="*/ 12190627 w 12192000"/>
              <a:gd name="connsiteY3" fmla="*/ 418941 h 2952945"/>
              <a:gd name="connsiteX4" fmla="*/ 6111089 w 12192000"/>
              <a:gd name="connsiteY4" fmla="*/ 2952945 h 2952945"/>
              <a:gd name="connsiteX5" fmla="*/ 0 w 12192000"/>
              <a:gd name="connsiteY5" fmla="*/ 130347 h 29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952945">
                <a:moveTo>
                  <a:pt x="7136" y="0"/>
                </a:moveTo>
                <a:lnTo>
                  <a:pt x="12192000" y="0"/>
                </a:lnTo>
                <a:lnTo>
                  <a:pt x="12192000" y="410603"/>
                </a:lnTo>
                <a:lnTo>
                  <a:pt x="12190627" y="418941"/>
                </a:lnTo>
                <a:cubicBezTo>
                  <a:pt x="11877678" y="1842254"/>
                  <a:pt x="9275209" y="2952945"/>
                  <a:pt x="6111089" y="2952945"/>
                </a:cubicBezTo>
                <a:cubicBezTo>
                  <a:pt x="2736028" y="2952945"/>
                  <a:pt x="0" y="1689225"/>
                  <a:pt x="0" y="130347"/>
                </a:cubicBez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 grainSize="30"/>
                      </a14:imgEffect>
                    </a14:imgLayer>
                  </a14:imgProps>
                </a:ext>
              </a:extLst>
            </a:blip>
            <a:srcRect/>
            <a:tile tx="635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54FBB-E922-487B-87B5-25B5FB9D50DB}"/>
              </a:ext>
            </a:extLst>
          </p:cNvPr>
          <p:cNvGrpSpPr/>
          <p:nvPr/>
        </p:nvGrpSpPr>
        <p:grpSpPr>
          <a:xfrm>
            <a:off x="2377760" y="3790676"/>
            <a:ext cx="2196000" cy="540000"/>
            <a:chOff x="13851166" y="1052283"/>
            <a:chExt cx="3419170" cy="829255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743E14BC-B789-4491-B955-591695C9219A}"/>
                </a:ext>
              </a:extLst>
            </p:cNvPr>
            <p:cNvSpPr/>
            <p:nvPr/>
          </p:nvSpPr>
          <p:spPr>
            <a:xfrm>
              <a:off x="13851166" y="1052283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8523FE7-EA1F-4635-8882-730293A9B563}"/>
                </a:ext>
              </a:extLst>
            </p:cNvPr>
            <p:cNvSpPr/>
            <p:nvPr/>
          </p:nvSpPr>
          <p:spPr>
            <a:xfrm>
              <a:off x="13986927" y="1125538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01 </a:t>
              </a:r>
              <a:r>
                <a:rPr lang="zh-CN" altLang="en-US" sz="2400" dirty="0">
                  <a:latin typeface="+mj-ea"/>
                  <a:ea typeface="+mj-ea"/>
                </a:rPr>
                <a:t>研究背景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E7E355-8A1D-4DFC-A9BA-347B1DE6A920}"/>
              </a:ext>
            </a:extLst>
          </p:cNvPr>
          <p:cNvGrpSpPr/>
          <p:nvPr/>
        </p:nvGrpSpPr>
        <p:grpSpPr>
          <a:xfrm>
            <a:off x="5537367" y="3790676"/>
            <a:ext cx="2196000" cy="540000"/>
            <a:chOff x="13851166" y="2320723"/>
            <a:chExt cx="3419170" cy="829255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7CDE389-3E6A-4A17-BEFC-1892CEFDE453}"/>
                </a:ext>
              </a:extLst>
            </p:cNvPr>
            <p:cNvSpPr/>
            <p:nvPr/>
          </p:nvSpPr>
          <p:spPr>
            <a:xfrm>
              <a:off x="13851166" y="2320723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2D86D5E-FC93-408C-8E99-D80CC61F3180}"/>
                </a:ext>
              </a:extLst>
            </p:cNvPr>
            <p:cNvSpPr/>
            <p:nvPr/>
          </p:nvSpPr>
          <p:spPr>
            <a:xfrm>
              <a:off x="13986927" y="2393978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02 </a:t>
              </a:r>
              <a:r>
                <a:rPr lang="zh-CN" altLang="en-US" sz="2400" dirty="0">
                  <a:latin typeface="+mj-ea"/>
                  <a:ea typeface="+mj-ea"/>
                </a:rPr>
                <a:t>研究目的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CAF055-D28B-4B07-A664-AF399D90AA3A}"/>
              </a:ext>
            </a:extLst>
          </p:cNvPr>
          <p:cNvGrpSpPr/>
          <p:nvPr/>
        </p:nvGrpSpPr>
        <p:grpSpPr>
          <a:xfrm>
            <a:off x="8696974" y="3790676"/>
            <a:ext cx="2196000" cy="540000"/>
            <a:chOff x="13851166" y="3589163"/>
            <a:chExt cx="3419170" cy="82925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9434DB0-9D5B-4A2E-87E2-3D405D27C343}"/>
                </a:ext>
              </a:extLst>
            </p:cNvPr>
            <p:cNvSpPr/>
            <p:nvPr/>
          </p:nvSpPr>
          <p:spPr>
            <a:xfrm>
              <a:off x="13851166" y="3589163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0B726F7-59BA-4123-9BBA-E1BA2B417863}"/>
                </a:ext>
              </a:extLst>
            </p:cNvPr>
            <p:cNvSpPr/>
            <p:nvPr/>
          </p:nvSpPr>
          <p:spPr>
            <a:xfrm>
              <a:off x="13986927" y="3662418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03 </a:t>
              </a:r>
              <a:r>
                <a:rPr lang="zh-CN" altLang="en-US" sz="2400" dirty="0">
                  <a:latin typeface="+mj-ea"/>
                  <a:ea typeface="+mj-ea"/>
                </a:rPr>
                <a:t>研究方法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0A3B96-F375-4D91-9F62-14BF681CA797}"/>
              </a:ext>
            </a:extLst>
          </p:cNvPr>
          <p:cNvGrpSpPr/>
          <p:nvPr/>
        </p:nvGrpSpPr>
        <p:grpSpPr>
          <a:xfrm>
            <a:off x="2377760" y="4999432"/>
            <a:ext cx="2196000" cy="540000"/>
            <a:chOff x="13851166" y="4851316"/>
            <a:chExt cx="3419170" cy="83554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45E8B962-1107-4861-9948-D342E4857ECC}"/>
                </a:ext>
              </a:extLst>
            </p:cNvPr>
            <p:cNvSpPr/>
            <p:nvPr/>
          </p:nvSpPr>
          <p:spPr>
            <a:xfrm>
              <a:off x="13851166" y="4851316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0A4230B-AC76-425F-AFFA-8A5ADC76B1BC}"/>
                </a:ext>
              </a:extLst>
            </p:cNvPr>
            <p:cNvSpPr/>
            <p:nvPr/>
          </p:nvSpPr>
          <p:spPr>
            <a:xfrm>
              <a:off x="13986927" y="4930859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04 </a:t>
              </a:r>
              <a:r>
                <a:rPr lang="zh-CN" altLang="en-US" sz="2400" dirty="0">
                  <a:latin typeface="+mj-ea"/>
                  <a:ea typeface="+mj-ea"/>
                </a:rPr>
                <a:t>研究结论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3BDEC-7FEC-4624-B621-47C3947DFD52}"/>
              </a:ext>
            </a:extLst>
          </p:cNvPr>
          <p:cNvSpPr txBox="1"/>
          <p:nvPr/>
        </p:nvSpPr>
        <p:spPr>
          <a:xfrm>
            <a:off x="356093" y="3758955"/>
            <a:ext cx="168939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目</a:t>
            </a:r>
            <a:endParaRPr lang="en-US" altLang="zh-CN" sz="6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5E5BA7-DD25-42A5-90B5-CEC4EE8CD02B}"/>
              </a:ext>
            </a:extLst>
          </p:cNvPr>
          <p:cNvSpPr txBox="1"/>
          <p:nvPr/>
        </p:nvSpPr>
        <p:spPr>
          <a:xfrm>
            <a:off x="658813" y="5360443"/>
            <a:ext cx="10758665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13800" dirty="0">
                <a:solidFill>
                  <a:schemeClr val="bg1">
                    <a:lumMod val="50000"/>
                    <a:alpha val="7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13800" dirty="0" err="1">
              <a:solidFill>
                <a:schemeClr val="bg1">
                  <a:lumMod val="50000"/>
                  <a:alpha val="7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00FBC2-66C7-47BE-A21B-B62D61DCE90B}"/>
              </a:ext>
            </a:extLst>
          </p:cNvPr>
          <p:cNvGrpSpPr/>
          <p:nvPr/>
        </p:nvGrpSpPr>
        <p:grpSpPr>
          <a:xfrm>
            <a:off x="5537367" y="5005720"/>
            <a:ext cx="2196000" cy="540000"/>
            <a:chOff x="13851166" y="2320723"/>
            <a:chExt cx="3419170" cy="829255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656A626-18EA-48BF-9FCB-379CC0390D2F}"/>
                </a:ext>
              </a:extLst>
            </p:cNvPr>
            <p:cNvSpPr/>
            <p:nvPr/>
          </p:nvSpPr>
          <p:spPr>
            <a:xfrm>
              <a:off x="13851166" y="2320723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C979D2D7-0E12-4B5F-BD60-20A491C582A4}"/>
                </a:ext>
              </a:extLst>
            </p:cNvPr>
            <p:cNvSpPr/>
            <p:nvPr/>
          </p:nvSpPr>
          <p:spPr>
            <a:xfrm>
              <a:off x="13986927" y="2393978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05 </a:t>
              </a:r>
              <a:r>
                <a:rPr lang="zh-CN" altLang="en-US" sz="2400" dirty="0">
                  <a:latin typeface="+mj-ea"/>
                  <a:ea typeface="+mj-ea"/>
                </a:rPr>
                <a:t>研究分析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B1183ED-7F6F-4E6B-8B32-94A9526C850F}"/>
              </a:ext>
            </a:extLst>
          </p:cNvPr>
          <p:cNvGrpSpPr/>
          <p:nvPr/>
        </p:nvGrpSpPr>
        <p:grpSpPr>
          <a:xfrm>
            <a:off x="8696974" y="5005720"/>
            <a:ext cx="2196000" cy="540000"/>
            <a:chOff x="13851166" y="3589163"/>
            <a:chExt cx="3419170" cy="829255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8E83DE7C-ADBE-42A4-AEFA-8E01433CF891}"/>
                </a:ext>
              </a:extLst>
            </p:cNvPr>
            <p:cNvSpPr/>
            <p:nvPr/>
          </p:nvSpPr>
          <p:spPr>
            <a:xfrm>
              <a:off x="13851166" y="3589163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B3D5F305-E2CF-4CDA-A32C-38672C2FE5BE}"/>
                </a:ext>
              </a:extLst>
            </p:cNvPr>
            <p:cNvSpPr/>
            <p:nvPr/>
          </p:nvSpPr>
          <p:spPr>
            <a:xfrm>
              <a:off x="13986927" y="3662418"/>
              <a:ext cx="3283409" cy="75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06 </a:t>
              </a:r>
              <a:r>
                <a:rPr lang="zh-CN" altLang="en-US" sz="2400" dirty="0">
                  <a:latin typeface="+mj-ea"/>
                  <a:ea typeface="+mj-ea"/>
                </a:rPr>
                <a:t>研究应用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86DBFBFF-701E-436A-B903-2AFECF0A6998}"/>
              </a:ext>
            </a:extLst>
          </p:cNvPr>
          <p:cNvSpPr txBox="1"/>
          <p:nvPr/>
        </p:nvSpPr>
        <p:spPr>
          <a:xfrm>
            <a:off x="3081888" y="4282973"/>
            <a:ext cx="206349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background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4E5F5D-ACFC-49C8-BC56-EB4B40B0D97E}"/>
              </a:ext>
            </a:extLst>
          </p:cNvPr>
          <p:cNvSpPr txBox="1"/>
          <p:nvPr/>
        </p:nvSpPr>
        <p:spPr>
          <a:xfrm>
            <a:off x="6229442" y="4258324"/>
            <a:ext cx="194213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objective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05E38B3-A4E7-46EF-91BA-70D1558AAD03}"/>
              </a:ext>
            </a:extLst>
          </p:cNvPr>
          <p:cNvSpPr txBox="1"/>
          <p:nvPr/>
        </p:nvSpPr>
        <p:spPr>
          <a:xfrm>
            <a:off x="9457861" y="4276720"/>
            <a:ext cx="194213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method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80A968F-D2EF-4B17-862A-92589F1BD031}"/>
              </a:ext>
            </a:extLst>
          </p:cNvPr>
          <p:cNvSpPr txBox="1"/>
          <p:nvPr/>
        </p:nvSpPr>
        <p:spPr>
          <a:xfrm>
            <a:off x="3081888" y="5492504"/>
            <a:ext cx="194213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conclusion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0A1E0BB-05FA-457B-9A82-4E7213C5DAEA}"/>
              </a:ext>
            </a:extLst>
          </p:cNvPr>
          <p:cNvSpPr txBox="1"/>
          <p:nvPr/>
        </p:nvSpPr>
        <p:spPr>
          <a:xfrm>
            <a:off x="6229442" y="5492504"/>
            <a:ext cx="194213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objective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85CB2DB-C144-4E78-8F0B-92180637B794}"/>
              </a:ext>
            </a:extLst>
          </p:cNvPr>
          <p:cNvSpPr txBox="1"/>
          <p:nvPr/>
        </p:nvSpPr>
        <p:spPr>
          <a:xfrm>
            <a:off x="9457861" y="5492504"/>
            <a:ext cx="1942131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research method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8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2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074629" y="2776163"/>
            <a:ext cx="10337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8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5263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研究背景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6FF4C2-355A-4940-8690-3F77FB42D5B3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13185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background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DCE77A6-A8E6-40AA-B932-9EEF367460F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EE8CD4D-12BB-4D3B-B25C-C82115D8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34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2896DDC-43CD-4EF8-9089-D818B31A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9552" y="-1995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0DB6AC-BC4D-428B-A04D-A8CF8F40C2CE}"/>
              </a:ext>
            </a:extLst>
          </p:cNvPr>
          <p:cNvSpPr/>
          <p:nvPr/>
        </p:nvSpPr>
        <p:spPr>
          <a:xfrm>
            <a:off x="3439830" y="1437130"/>
            <a:ext cx="8100000" cy="4655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F5B443E-63D4-4F84-BE27-8301A5E49A97}"/>
              </a:ext>
            </a:extLst>
          </p:cNvPr>
          <p:cNvSpPr/>
          <p:nvPr/>
        </p:nvSpPr>
        <p:spPr>
          <a:xfrm>
            <a:off x="664832" y="1754613"/>
            <a:ext cx="5444954" cy="3629969"/>
          </a:xfrm>
          <a:prstGeom prst="roundRect">
            <a:avLst>
              <a:gd name="adj" fmla="val 291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C01CC-6926-4708-81BF-46ED3987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6" y="1899756"/>
            <a:ext cx="5444954" cy="36299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52D83FA-B591-43FA-9017-4E7749CC97EA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B1549-45A4-47D1-A96E-D290C3610C5B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图文关系页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68ADC-DFA9-4F43-AB6A-EC3E6FAC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1452B4-888D-41E9-A564-92A5FA2B58BE}"/>
              </a:ext>
            </a:extLst>
          </p:cNvPr>
          <p:cNvSpPr txBox="1"/>
          <p:nvPr/>
        </p:nvSpPr>
        <p:spPr>
          <a:xfrm>
            <a:off x="6509444" y="158611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1B2234-BD80-40EB-857B-7B3B0ECD08CD}"/>
              </a:ext>
            </a:extLst>
          </p:cNvPr>
          <p:cNvSpPr txBox="1"/>
          <p:nvPr/>
        </p:nvSpPr>
        <p:spPr>
          <a:xfrm>
            <a:off x="6513309" y="2186835"/>
            <a:ext cx="5026520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DA810FD-DC55-4625-81B9-472A716E6D53}"/>
              </a:ext>
            </a:extLst>
          </p:cNvPr>
          <p:cNvCxnSpPr/>
          <p:nvPr/>
        </p:nvCxnSpPr>
        <p:spPr>
          <a:xfrm>
            <a:off x="6613046" y="2047983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77F7CA0-A77D-4E8D-93A8-541081B106B0}"/>
              </a:ext>
            </a:extLst>
          </p:cNvPr>
          <p:cNvSpPr txBox="1"/>
          <p:nvPr/>
        </p:nvSpPr>
        <p:spPr>
          <a:xfrm>
            <a:off x="6509444" y="2931175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02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B5D2B8-AD73-495D-B576-8949F5679C3E}"/>
              </a:ext>
            </a:extLst>
          </p:cNvPr>
          <p:cNvSpPr txBox="1"/>
          <p:nvPr/>
        </p:nvSpPr>
        <p:spPr>
          <a:xfrm>
            <a:off x="6513309" y="3531896"/>
            <a:ext cx="5026520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5126AF0-7CA9-44AC-98E3-1944A6F1471B}"/>
              </a:ext>
            </a:extLst>
          </p:cNvPr>
          <p:cNvCxnSpPr/>
          <p:nvPr/>
        </p:nvCxnSpPr>
        <p:spPr>
          <a:xfrm>
            <a:off x="6613046" y="3393044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DAC63-CC27-43BC-9350-8713E0F400B0}"/>
              </a:ext>
            </a:extLst>
          </p:cNvPr>
          <p:cNvSpPr txBox="1"/>
          <p:nvPr/>
        </p:nvSpPr>
        <p:spPr>
          <a:xfrm>
            <a:off x="6509444" y="429881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03 </a:t>
            </a: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07CB79-8107-4D32-9AB8-F9C887505141}"/>
              </a:ext>
            </a:extLst>
          </p:cNvPr>
          <p:cNvSpPr txBox="1"/>
          <p:nvPr/>
        </p:nvSpPr>
        <p:spPr>
          <a:xfrm>
            <a:off x="6513309" y="4899533"/>
            <a:ext cx="5026520" cy="59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CAADA97-13B3-4344-9B5F-769C6DDC6E35}"/>
              </a:ext>
            </a:extLst>
          </p:cNvPr>
          <p:cNvCxnSpPr/>
          <p:nvPr/>
        </p:nvCxnSpPr>
        <p:spPr>
          <a:xfrm>
            <a:off x="6613046" y="4760681"/>
            <a:ext cx="268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177D70D-121E-454C-886A-E99220B7CCE5}"/>
              </a:ext>
            </a:extLst>
          </p:cNvPr>
          <p:cNvCxnSpPr>
            <a:cxnSpLocks/>
          </p:cNvCxnSpPr>
          <p:nvPr/>
        </p:nvCxnSpPr>
        <p:spPr>
          <a:xfrm>
            <a:off x="3401329" y="1437130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82A6362-3FBA-4F6E-816F-1BFD05EC6927}"/>
              </a:ext>
            </a:extLst>
          </p:cNvPr>
          <p:cNvCxnSpPr>
            <a:cxnSpLocks/>
          </p:cNvCxnSpPr>
          <p:nvPr/>
        </p:nvCxnSpPr>
        <p:spPr>
          <a:xfrm>
            <a:off x="3401329" y="6092825"/>
            <a:ext cx="8100000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3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F893EEE-5275-4EB5-ACFA-C50F553CA5AC}"/>
              </a:ext>
            </a:extLst>
          </p:cNvPr>
          <p:cNvSpPr/>
          <p:nvPr/>
        </p:nvSpPr>
        <p:spPr>
          <a:xfrm>
            <a:off x="6096000" y="2128421"/>
            <a:ext cx="2615619" cy="3485378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0BDBC31-C9B0-4852-BC0F-2339F983093D}"/>
              </a:ext>
            </a:extLst>
          </p:cNvPr>
          <p:cNvSpPr/>
          <p:nvPr/>
        </p:nvSpPr>
        <p:spPr>
          <a:xfrm>
            <a:off x="678063" y="2128421"/>
            <a:ext cx="2615619" cy="3485378"/>
          </a:xfrm>
          <a:prstGeom prst="roundRect">
            <a:avLst>
              <a:gd name="adj" fmla="val 41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3EBCF8-C2F6-4149-A7A1-84AA9FEAFA9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55627E-71FC-48C8-AC27-99D6E1AD8C8C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图文关系页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067C7-CF09-4D96-A719-C460C97A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AC4AE0-4107-48E0-B418-312CCDB5C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1" y="2248316"/>
            <a:ext cx="2626849" cy="35024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428C33-9955-4E86-9228-389144BD6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249973" y="2248316"/>
            <a:ext cx="2627098" cy="3502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14D1F4-AB3A-4ACE-885D-2BFCD8E57D8D}"/>
              </a:ext>
            </a:extLst>
          </p:cNvPr>
          <p:cNvSpPr txBox="1"/>
          <p:nvPr/>
        </p:nvSpPr>
        <p:spPr>
          <a:xfrm>
            <a:off x="593770" y="1107215"/>
            <a:ext cx="8143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chemeClr val="accent2"/>
                    </a:gs>
                    <a:gs pos="10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C03CD5-03B3-4515-AD23-51AA530FBF33}"/>
              </a:ext>
            </a:extLst>
          </p:cNvPr>
          <p:cNvSpPr txBox="1"/>
          <p:nvPr/>
        </p:nvSpPr>
        <p:spPr>
          <a:xfrm>
            <a:off x="3555778" y="2780864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DAAAC2-2A3D-46BB-B5DC-F8E40649ACDD}"/>
              </a:ext>
            </a:extLst>
          </p:cNvPr>
          <p:cNvSpPr txBox="1"/>
          <p:nvPr/>
        </p:nvSpPr>
        <p:spPr>
          <a:xfrm>
            <a:off x="3659380" y="2128421"/>
            <a:ext cx="1332000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01 </a:t>
            </a: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标题一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7286C34-76AA-444C-A75C-409EA3B99975}"/>
              </a:ext>
            </a:extLst>
          </p:cNvPr>
          <p:cNvCxnSpPr>
            <a:cxnSpLocks/>
          </p:cNvCxnSpPr>
          <p:nvPr/>
        </p:nvCxnSpPr>
        <p:spPr>
          <a:xfrm>
            <a:off x="3659380" y="2729231"/>
            <a:ext cx="26820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291BBCB-0799-4111-8A80-844B6C669337}"/>
              </a:ext>
            </a:extLst>
          </p:cNvPr>
          <p:cNvSpPr txBox="1"/>
          <p:nvPr/>
        </p:nvSpPr>
        <p:spPr>
          <a:xfrm>
            <a:off x="3555778" y="4714565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3B64DD-258D-44C0-893C-6BE444C7C87D}"/>
              </a:ext>
            </a:extLst>
          </p:cNvPr>
          <p:cNvSpPr txBox="1"/>
          <p:nvPr/>
        </p:nvSpPr>
        <p:spPr>
          <a:xfrm>
            <a:off x="3659380" y="4054444"/>
            <a:ext cx="1332000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02 </a:t>
            </a:r>
            <a:r>
              <a:rPr lang="zh-CN" altLang="en-US" dirty="0"/>
              <a:t>标题二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7AD0D31-0512-4EB0-92C8-E85A2DB27561}"/>
              </a:ext>
            </a:extLst>
          </p:cNvPr>
          <p:cNvCxnSpPr>
            <a:cxnSpLocks/>
          </p:cNvCxnSpPr>
          <p:nvPr/>
        </p:nvCxnSpPr>
        <p:spPr>
          <a:xfrm>
            <a:off x="3659380" y="4652220"/>
            <a:ext cx="26820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F2CB24-4F63-41CE-94D5-996EAFF4BCED}"/>
              </a:ext>
            </a:extLst>
          </p:cNvPr>
          <p:cNvSpPr txBox="1"/>
          <p:nvPr/>
        </p:nvSpPr>
        <p:spPr>
          <a:xfrm>
            <a:off x="9001418" y="2780864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9ACE5B-E97A-4233-B00C-E9D857512277}"/>
              </a:ext>
            </a:extLst>
          </p:cNvPr>
          <p:cNvSpPr txBox="1"/>
          <p:nvPr/>
        </p:nvSpPr>
        <p:spPr>
          <a:xfrm>
            <a:off x="9083675" y="2128421"/>
            <a:ext cx="1332000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03 </a:t>
            </a:r>
            <a:r>
              <a:rPr lang="zh-CN" altLang="en-US" dirty="0"/>
              <a:t>标题三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BB15F6A-4A4E-4EA6-AE01-31193F536097}"/>
              </a:ext>
            </a:extLst>
          </p:cNvPr>
          <p:cNvCxnSpPr>
            <a:cxnSpLocks/>
          </p:cNvCxnSpPr>
          <p:nvPr/>
        </p:nvCxnSpPr>
        <p:spPr>
          <a:xfrm>
            <a:off x="9105020" y="2729231"/>
            <a:ext cx="26820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96C252-ECDC-4FA1-BD04-0A6EBC496F01}"/>
              </a:ext>
            </a:extLst>
          </p:cNvPr>
          <p:cNvSpPr txBox="1"/>
          <p:nvPr/>
        </p:nvSpPr>
        <p:spPr>
          <a:xfrm>
            <a:off x="9001418" y="4714565"/>
            <a:ext cx="2393066" cy="11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随着我国经济的快速发展，经济环境效益好，工薪水平逐渐提升，人们越老越多的关注健康问题。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79E05F-67D6-4BFA-8A31-3A0FC0872251}"/>
              </a:ext>
            </a:extLst>
          </p:cNvPr>
          <p:cNvSpPr txBox="1"/>
          <p:nvPr/>
        </p:nvSpPr>
        <p:spPr>
          <a:xfrm>
            <a:off x="9083675" y="4054444"/>
            <a:ext cx="1332000" cy="43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8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/>
              <a:t>04 </a:t>
            </a:r>
            <a:r>
              <a:rPr lang="zh-CN" altLang="en-US" dirty="0"/>
              <a:t>标题四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58DD27A-494D-48B2-9D7C-0BBB3ACC57EA}"/>
              </a:ext>
            </a:extLst>
          </p:cNvPr>
          <p:cNvCxnSpPr>
            <a:cxnSpLocks/>
          </p:cNvCxnSpPr>
          <p:nvPr/>
        </p:nvCxnSpPr>
        <p:spPr>
          <a:xfrm>
            <a:off x="9105020" y="4652220"/>
            <a:ext cx="26820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>
            <a:extLst>
              <a:ext uri="{FF2B5EF4-FFF2-40B4-BE49-F238E27FC236}">
                <a16:creationId xmlns:a16="http://schemas.microsoft.com/office/drawing/2014/main" id="{C94C77DE-F510-4A28-AB21-A01389FB85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2C91B39-E863-4DF8-AE1D-6108ECD2CB6A}"/>
              </a:ext>
            </a:extLst>
          </p:cNvPr>
          <p:cNvGrpSpPr/>
          <p:nvPr/>
        </p:nvGrpSpPr>
        <p:grpSpPr>
          <a:xfrm>
            <a:off x="658341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3CA4A37-0E30-4443-94BE-2C6626657B79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02BBEF-47A6-42A7-B330-540707A3D394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4498B2-2D9C-4C2E-9EE3-C302EA724450}"/>
              </a:ext>
            </a:extLst>
          </p:cNvPr>
          <p:cNvSpPr txBox="1"/>
          <p:nvPr/>
        </p:nvSpPr>
        <p:spPr>
          <a:xfrm>
            <a:off x="929904" y="1340218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33CBE0-8B21-45C9-BC25-89D039B45828}"/>
              </a:ext>
            </a:extLst>
          </p:cNvPr>
          <p:cNvSpPr txBox="1"/>
          <p:nvPr/>
        </p:nvSpPr>
        <p:spPr>
          <a:xfrm>
            <a:off x="929904" y="1794845"/>
            <a:ext cx="4059266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389233-ABCC-4496-8372-D4E7C8A09CA6}"/>
              </a:ext>
            </a:extLst>
          </p:cNvPr>
          <p:cNvGrpSpPr/>
          <p:nvPr/>
        </p:nvGrpSpPr>
        <p:grpSpPr>
          <a:xfrm>
            <a:off x="4724286" y="2253161"/>
            <a:ext cx="2743429" cy="2743427"/>
            <a:chOff x="5641710" y="3000319"/>
            <a:chExt cx="1515534" cy="151553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6156F6E-F097-4358-9072-CC2A661547A6}"/>
                </a:ext>
              </a:extLst>
            </p:cNvPr>
            <p:cNvSpPr/>
            <p:nvPr/>
          </p:nvSpPr>
          <p:spPr>
            <a:xfrm>
              <a:off x="5765537" y="3133214"/>
              <a:ext cx="1267883" cy="126788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8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63500" sx="120000" sy="120000" algn="ctr" rotWithShape="0">
                <a:schemeClr val="bg1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DE1E9D8-D506-4878-AC46-FC9D6805535E}"/>
                </a:ext>
              </a:extLst>
            </p:cNvPr>
            <p:cNvSpPr/>
            <p:nvPr/>
          </p:nvSpPr>
          <p:spPr>
            <a:xfrm>
              <a:off x="5641711" y="3000319"/>
              <a:ext cx="1515533" cy="1515533"/>
            </a:xfrm>
            <a:prstGeom prst="arc">
              <a:avLst>
                <a:gd name="adj1" fmla="val 16200000"/>
                <a:gd name="adj2" fmla="val 5249699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1F77826F-05F5-4B98-A372-D4CC2EED37B6}"/>
                </a:ext>
              </a:extLst>
            </p:cNvPr>
            <p:cNvSpPr/>
            <p:nvPr/>
          </p:nvSpPr>
          <p:spPr>
            <a:xfrm flipV="1">
              <a:off x="5641710" y="3000319"/>
              <a:ext cx="1515533" cy="1515533"/>
            </a:xfrm>
            <a:prstGeom prst="arc">
              <a:avLst>
                <a:gd name="adj1" fmla="val 5284871"/>
                <a:gd name="adj2" fmla="val 16195644"/>
              </a:avLst>
            </a:prstGeom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2FD45B9-7CB5-4997-9002-994BFBAA3B30}"/>
                </a:ext>
              </a:extLst>
            </p:cNvPr>
            <p:cNvSpPr txBox="1"/>
            <p:nvPr/>
          </p:nvSpPr>
          <p:spPr>
            <a:xfrm>
              <a:off x="5886256" y="3351558"/>
              <a:ext cx="1008803" cy="595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问题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研究背景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4E5D1C-E841-4B56-897A-EC62ACCC9CB9}"/>
              </a:ext>
            </a:extLst>
          </p:cNvPr>
          <p:cNvGrpSpPr/>
          <p:nvPr/>
        </p:nvGrpSpPr>
        <p:grpSpPr>
          <a:xfrm>
            <a:off x="658341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B1DD8F-AF22-445E-8231-C6394F8ABD3F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1ADAE3A-B28A-484E-90FA-A93C04A9391E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52F8F6-FA3E-4107-A5C9-D61473E9C860}"/>
              </a:ext>
            </a:extLst>
          </p:cNvPr>
          <p:cNvGrpSpPr/>
          <p:nvPr/>
        </p:nvGrpSpPr>
        <p:grpSpPr>
          <a:xfrm>
            <a:off x="658341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3624778-7E08-4691-9DAD-F861E36CB61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5A17FBA-2A19-4A11-812E-761CEA8A461F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B79662-E288-4E9A-A383-62BEDD925012}"/>
              </a:ext>
            </a:extLst>
          </p:cNvPr>
          <p:cNvGrpSpPr/>
          <p:nvPr/>
        </p:nvGrpSpPr>
        <p:grpSpPr>
          <a:xfrm flipH="1">
            <a:off x="7670760" y="1130300"/>
            <a:ext cx="3852000" cy="1620000"/>
            <a:chOff x="350415" y="3133215"/>
            <a:chExt cx="3878416" cy="2988000"/>
          </a:xfrm>
          <a:effectLst/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D49582-E70C-4B3A-9593-EA2AF6C2ED0A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480F564-94B1-4B07-A135-57B4B14825D2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2F7E18-D45B-441B-9AF9-B8B5E23D5887}"/>
              </a:ext>
            </a:extLst>
          </p:cNvPr>
          <p:cNvGrpSpPr/>
          <p:nvPr/>
        </p:nvGrpSpPr>
        <p:grpSpPr>
          <a:xfrm flipH="1">
            <a:off x="7670760" y="2915183"/>
            <a:ext cx="3852000" cy="1620000"/>
            <a:chOff x="350415" y="3133215"/>
            <a:chExt cx="3878416" cy="2988000"/>
          </a:xfrm>
          <a:effectLst/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B955D7A-2297-4841-A88E-CCDFB7455DED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F621805-04C0-46A4-AB95-DE871B1F3017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4DCE29-C4C3-4F10-A2CE-C15809C7E24D}"/>
              </a:ext>
            </a:extLst>
          </p:cNvPr>
          <p:cNvGrpSpPr/>
          <p:nvPr/>
        </p:nvGrpSpPr>
        <p:grpSpPr>
          <a:xfrm flipH="1">
            <a:off x="7670760" y="4719321"/>
            <a:ext cx="3852000" cy="1620000"/>
            <a:chOff x="350415" y="3133215"/>
            <a:chExt cx="3878416" cy="2988000"/>
          </a:xfrm>
          <a:effectLst/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A4471B-FBF8-4D19-A97A-03AA14CC933E}"/>
                </a:ext>
              </a:extLst>
            </p:cNvPr>
            <p:cNvSpPr/>
            <p:nvPr/>
          </p:nvSpPr>
          <p:spPr>
            <a:xfrm rot="16200000">
              <a:off x="-1107585" y="4591215"/>
              <a:ext cx="2988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EFD0F5-1AB9-4768-9F06-F89D34AC7EEB}"/>
                </a:ext>
              </a:extLst>
            </p:cNvPr>
            <p:cNvSpPr/>
            <p:nvPr/>
          </p:nvSpPr>
          <p:spPr>
            <a:xfrm rot="16200000">
              <a:off x="835727" y="2728111"/>
              <a:ext cx="2988000" cy="379820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300">
                  <a:schemeClr val="bg1"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B05DDD-ACAF-4D96-8C7A-A4ACA6A01407}"/>
              </a:ext>
            </a:extLst>
          </p:cNvPr>
          <p:cNvSpPr txBox="1"/>
          <p:nvPr/>
        </p:nvSpPr>
        <p:spPr>
          <a:xfrm>
            <a:off x="929904" y="307065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B70497-20BD-43F4-9C54-76851882BB70}"/>
              </a:ext>
            </a:extLst>
          </p:cNvPr>
          <p:cNvSpPr txBox="1"/>
          <p:nvPr/>
        </p:nvSpPr>
        <p:spPr>
          <a:xfrm>
            <a:off x="929904" y="3525280"/>
            <a:ext cx="34662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73FCF2-B66A-4A52-A6CE-3F9711DDCDB3}"/>
              </a:ext>
            </a:extLst>
          </p:cNvPr>
          <p:cNvSpPr txBox="1"/>
          <p:nvPr/>
        </p:nvSpPr>
        <p:spPr>
          <a:xfrm>
            <a:off x="929904" y="4879016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F68DD9-3059-4853-BB9E-A8DDB3AAFB9B}"/>
              </a:ext>
            </a:extLst>
          </p:cNvPr>
          <p:cNvSpPr txBox="1"/>
          <p:nvPr/>
        </p:nvSpPr>
        <p:spPr>
          <a:xfrm>
            <a:off x="929904" y="5333643"/>
            <a:ext cx="4059268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0AD0126-DED9-43DD-9659-29AA9D997EF4}"/>
              </a:ext>
            </a:extLst>
          </p:cNvPr>
          <p:cNvSpPr txBox="1"/>
          <p:nvPr/>
        </p:nvSpPr>
        <p:spPr>
          <a:xfrm>
            <a:off x="9660797" y="1340218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F6056-830B-4F42-A9FA-650BE5EE355D}"/>
              </a:ext>
            </a:extLst>
          </p:cNvPr>
          <p:cNvSpPr txBox="1"/>
          <p:nvPr/>
        </p:nvSpPr>
        <p:spPr>
          <a:xfrm>
            <a:off x="7218168" y="1794845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39B053-FA69-4865-B00A-5BD6D8707AF1}"/>
              </a:ext>
            </a:extLst>
          </p:cNvPr>
          <p:cNvSpPr txBox="1"/>
          <p:nvPr/>
        </p:nvSpPr>
        <p:spPr>
          <a:xfrm>
            <a:off x="9660797" y="313641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5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005BBA-4D44-4876-B190-42972F9E7BA3}"/>
              </a:ext>
            </a:extLst>
          </p:cNvPr>
          <p:cNvSpPr txBox="1"/>
          <p:nvPr/>
        </p:nvSpPr>
        <p:spPr>
          <a:xfrm>
            <a:off x="7870824" y="3591039"/>
            <a:ext cx="3362371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8480A1-FA4B-4061-A250-7D76CB18F7B3}"/>
              </a:ext>
            </a:extLst>
          </p:cNvPr>
          <p:cNvSpPr txBox="1"/>
          <p:nvPr/>
        </p:nvSpPr>
        <p:spPr>
          <a:xfrm>
            <a:off x="9660797" y="4886054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r>
              <a:rPr lang="en-US" altLang="zh-CN" sz="2400" b="1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6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311067-95F4-4C7F-99C1-EB7054F4CA51}"/>
              </a:ext>
            </a:extLst>
          </p:cNvPr>
          <p:cNvSpPr txBox="1"/>
          <p:nvPr/>
        </p:nvSpPr>
        <p:spPr>
          <a:xfrm>
            <a:off x="7218168" y="5340681"/>
            <a:ext cx="4015028" cy="85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n-ea"/>
                <a:cs typeface="OPPOSans M" panose="00020600040101010101" pitchFamily="18" charset="-122"/>
              </a:rPr>
              <a:t>随着我国经济的快速发展，人民的生活水平越来越高，经济问题日益显现，我们不得重视循环敬经济发展的问题。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32D1B91-ABFC-4765-B3DD-8D9D6C594531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18811FA-B19A-43C5-A077-84C176357DAC}"/>
              </a:ext>
            </a:extLst>
          </p:cNvPr>
          <p:cNvSpPr txBox="1"/>
          <p:nvPr/>
        </p:nvSpPr>
        <p:spPr>
          <a:xfrm>
            <a:off x="958999" y="311843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总分关系页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D53F13A-070E-4D22-AF03-B38B76E25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526BF01-EAEF-40DC-890B-E84341CDD864}"/>
              </a:ext>
            </a:extLst>
          </p:cNvPr>
          <p:cNvSpPr txBox="1"/>
          <p:nvPr/>
        </p:nvSpPr>
        <p:spPr>
          <a:xfrm>
            <a:off x="5064254" y="3864831"/>
            <a:ext cx="2063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Research background</a:t>
            </a:r>
            <a:endParaRPr lang="zh-CN" altLang="en-US" sz="1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4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C7C5FFB6-B390-46E4-AE59-0C32CDCFBC0B}"/>
              </a:ext>
            </a:extLst>
          </p:cNvPr>
          <p:cNvSpPr txBox="1"/>
          <p:nvPr/>
        </p:nvSpPr>
        <p:spPr>
          <a:xfrm>
            <a:off x="6905943" y="414123"/>
            <a:ext cx="3801041" cy="37702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39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E5620-CD5F-4A18-9B16-53D19639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25473" r="19488" b="30439"/>
          <a:stretch/>
        </p:blipFill>
        <p:spPr>
          <a:xfrm flipH="1">
            <a:off x="8294648" y="4190984"/>
            <a:ext cx="3897352" cy="2667016"/>
          </a:xfrm>
          <a:custGeom>
            <a:avLst/>
            <a:gdLst>
              <a:gd name="connsiteX0" fmla="*/ 3897352 w 3897352"/>
              <a:gd name="connsiteY0" fmla="*/ 0 h 2667016"/>
              <a:gd name="connsiteX1" fmla="*/ 0 w 3897352"/>
              <a:gd name="connsiteY1" fmla="*/ 0 h 2667016"/>
              <a:gd name="connsiteX2" fmla="*/ 0 w 3897352"/>
              <a:gd name="connsiteY2" fmla="*/ 2667016 h 2667016"/>
              <a:gd name="connsiteX3" fmla="*/ 3897352 w 3897352"/>
              <a:gd name="connsiteY3" fmla="*/ 2667016 h 26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352" h="2667016">
                <a:moveTo>
                  <a:pt x="3897352" y="0"/>
                </a:moveTo>
                <a:lnTo>
                  <a:pt x="0" y="0"/>
                </a:lnTo>
                <a:lnTo>
                  <a:pt x="0" y="2667016"/>
                </a:lnTo>
                <a:lnTo>
                  <a:pt x="3897352" y="2667016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1271B-5827-4054-A55B-16272C203FE9}"/>
              </a:ext>
            </a:extLst>
          </p:cNvPr>
          <p:cNvSpPr txBox="1"/>
          <p:nvPr/>
        </p:nvSpPr>
        <p:spPr>
          <a:xfrm>
            <a:off x="10435772" y="2881259"/>
            <a:ext cx="7452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part</a:t>
            </a:r>
            <a:endParaRPr lang="zh-CN" altLang="en-US" sz="20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D4DBF5-C06A-4AEE-862D-88BEA5E8802C}"/>
              </a:ext>
            </a:extLst>
          </p:cNvPr>
          <p:cNvSpPr/>
          <p:nvPr/>
        </p:nvSpPr>
        <p:spPr>
          <a:xfrm>
            <a:off x="7144001" y="4001402"/>
            <a:ext cx="3955800" cy="1037151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latin typeface="+mj-ea"/>
                <a:ea typeface="+mj-ea"/>
              </a:rPr>
              <a:t>研究目的</a:t>
            </a:r>
            <a:endParaRPr lang="zh-CN" altLang="en-US" sz="6000" dirty="0">
              <a:latin typeface="+mj-ea"/>
              <a:ea typeface="+mj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B31B3EF-F63A-4381-88D8-7C5ADA35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3" t="58160" r="19488" b="20083"/>
          <a:stretch/>
        </p:blipFill>
        <p:spPr>
          <a:xfrm flipH="1">
            <a:off x="10111914" y="0"/>
            <a:ext cx="2080086" cy="1316141"/>
          </a:xfrm>
          <a:custGeom>
            <a:avLst/>
            <a:gdLst>
              <a:gd name="connsiteX0" fmla="*/ 2080086 w 2080086"/>
              <a:gd name="connsiteY0" fmla="*/ 0 h 1316141"/>
              <a:gd name="connsiteX1" fmla="*/ 0 w 2080086"/>
              <a:gd name="connsiteY1" fmla="*/ 0 h 1316141"/>
              <a:gd name="connsiteX2" fmla="*/ 0 w 2080086"/>
              <a:gd name="connsiteY2" fmla="*/ 1316141 h 1316141"/>
              <a:gd name="connsiteX3" fmla="*/ 2080086 w 2080086"/>
              <a:gd name="connsiteY3" fmla="*/ 1316141 h 131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0086" h="1316141">
                <a:moveTo>
                  <a:pt x="2080086" y="0"/>
                </a:moveTo>
                <a:lnTo>
                  <a:pt x="0" y="0"/>
                </a:lnTo>
                <a:lnTo>
                  <a:pt x="0" y="1316141"/>
                </a:lnTo>
                <a:lnTo>
                  <a:pt x="2080086" y="1316141"/>
                </a:lnTo>
                <a:close/>
              </a:path>
            </a:pathLst>
          </a:cu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035F07-4E40-47C5-A245-F1CE472A07F7}"/>
              </a:ext>
            </a:extLst>
          </p:cNvPr>
          <p:cNvCxnSpPr>
            <a:cxnSpLocks/>
          </p:cNvCxnSpPr>
          <p:nvPr/>
        </p:nvCxnSpPr>
        <p:spPr>
          <a:xfrm>
            <a:off x="7144000" y="3562738"/>
            <a:ext cx="3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C2BEBF-EFB5-4B1E-AF38-D828CD8E406B}"/>
              </a:ext>
            </a:extLst>
          </p:cNvPr>
          <p:cNvSpPr txBox="1"/>
          <p:nvPr/>
        </p:nvSpPr>
        <p:spPr>
          <a:xfrm>
            <a:off x="7046120" y="5009324"/>
            <a:ext cx="4136227" cy="326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research objective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868B500-9E69-4553-AFBA-304A13CD3F84}"/>
              </a:ext>
            </a:extLst>
          </p:cNvPr>
          <p:cNvSpPr/>
          <p:nvPr/>
        </p:nvSpPr>
        <p:spPr>
          <a:xfrm>
            <a:off x="-2146300" y="-793750"/>
            <a:ext cx="8445500" cy="84455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DD8D37-9813-44EA-A240-10502EF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7537" y="0"/>
            <a:ext cx="6193537" cy="6858000"/>
          </a:xfrm>
          <a:custGeom>
            <a:avLst/>
            <a:gdLst>
              <a:gd name="connsiteX0" fmla="*/ 76249 w 6193537"/>
              <a:gd name="connsiteY0" fmla="*/ 0 h 6858000"/>
              <a:gd name="connsiteX1" fmla="*/ 4271726 w 6193537"/>
              <a:gd name="connsiteY1" fmla="*/ 0 h 6858000"/>
              <a:gd name="connsiteX2" fmla="*/ 4421356 w 6193537"/>
              <a:gd name="connsiteY2" fmla="*/ 95926 h 6858000"/>
              <a:gd name="connsiteX3" fmla="*/ 6193537 w 6193537"/>
              <a:gd name="connsiteY3" fmla="*/ 3429000 h 6858000"/>
              <a:gd name="connsiteX4" fmla="*/ 4421356 w 6193537"/>
              <a:gd name="connsiteY4" fmla="*/ 6762074 h 6858000"/>
              <a:gd name="connsiteX5" fmla="*/ 4271726 w 6193537"/>
              <a:gd name="connsiteY5" fmla="*/ 6858000 h 6858000"/>
              <a:gd name="connsiteX6" fmla="*/ 76249 w 6193537"/>
              <a:gd name="connsiteY6" fmla="*/ 6858000 h 6858000"/>
              <a:gd name="connsiteX7" fmla="*/ 0 w 6193537"/>
              <a:gd name="connsiteY7" fmla="*/ 6809118 h 6858000"/>
              <a:gd name="connsiteX8" fmla="*/ 0 w 6193537"/>
              <a:gd name="connsiteY8" fmla="*/ 48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3537" h="6858000">
                <a:moveTo>
                  <a:pt x="76249" y="0"/>
                </a:moveTo>
                <a:lnTo>
                  <a:pt x="4271726" y="0"/>
                </a:lnTo>
                <a:lnTo>
                  <a:pt x="4421356" y="95926"/>
                </a:lnTo>
                <a:cubicBezTo>
                  <a:pt x="5490563" y="818268"/>
                  <a:pt x="6193537" y="2041540"/>
                  <a:pt x="6193537" y="3429000"/>
                </a:cubicBezTo>
                <a:cubicBezTo>
                  <a:pt x="6193537" y="4816460"/>
                  <a:pt x="5490563" y="6039732"/>
                  <a:pt x="4421356" y="6762074"/>
                </a:cubicBezTo>
                <a:lnTo>
                  <a:pt x="4271726" y="6858000"/>
                </a:lnTo>
                <a:lnTo>
                  <a:pt x="76249" y="6858000"/>
                </a:lnTo>
                <a:lnTo>
                  <a:pt x="0" y="6809118"/>
                </a:lnTo>
                <a:lnTo>
                  <a:pt x="0" y="48882"/>
                </a:lnTo>
                <a:close/>
              </a:path>
            </a:pathLst>
          </a:cu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8E42C63-4BD0-4376-8BA1-03BD02DD3948}"/>
              </a:ext>
            </a:extLst>
          </p:cNvPr>
          <p:cNvSpPr/>
          <p:nvPr/>
        </p:nvSpPr>
        <p:spPr>
          <a:xfrm>
            <a:off x="7144000" y="3510351"/>
            <a:ext cx="653623" cy="1000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4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C1465B73-ED69-4EA9-AAA7-34DD28C71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" b="1505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EB8D22BF-443F-47A3-9F1D-A51336D8C97B}"/>
              </a:ext>
            </a:extLst>
          </p:cNvPr>
          <p:cNvSpPr/>
          <p:nvPr/>
        </p:nvSpPr>
        <p:spPr>
          <a:xfrm>
            <a:off x="5200650" y="514350"/>
            <a:ext cx="5829300" cy="58293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2B93CD-79DA-41AD-8A9F-33C594073A71}"/>
              </a:ext>
            </a:extLst>
          </p:cNvPr>
          <p:cNvSpPr/>
          <p:nvPr/>
        </p:nvSpPr>
        <p:spPr>
          <a:xfrm>
            <a:off x="0" y="0"/>
            <a:ext cx="400535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E39BBA1-6B28-4136-8C16-6278B1133387}"/>
              </a:ext>
            </a:extLst>
          </p:cNvPr>
          <p:cNvSpPr/>
          <p:nvPr/>
        </p:nvSpPr>
        <p:spPr>
          <a:xfrm>
            <a:off x="6438900" y="1752600"/>
            <a:ext cx="3352800" cy="3352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3737D43-273B-4489-927A-D57E16F9FA35}"/>
              </a:ext>
            </a:extLst>
          </p:cNvPr>
          <p:cNvSpPr/>
          <p:nvPr/>
        </p:nvSpPr>
        <p:spPr>
          <a:xfrm>
            <a:off x="5791200" y="1104900"/>
            <a:ext cx="4648200" cy="4648200"/>
          </a:xfrm>
          <a:prstGeom prst="ellipse">
            <a:avLst/>
          </a:prstGeom>
          <a:noFill/>
          <a:ln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7CE4B59-A610-41CF-9BA3-A06E2FB3F1C4}"/>
              </a:ext>
            </a:extLst>
          </p:cNvPr>
          <p:cNvSpPr/>
          <p:nvPr/>
        </p:nvSpPr>
        <p:spPr>
          <a:xfrm>
            <a:off x="5981700" y="1514751"/>
            <a:ext cx="688592" cy="688592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20000"/>
                  <a:lumOff val="80000"/>
                </a:schemeClr>
              </a:gs>
              <a:gs pos="6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7F0794C-892B-4A72-A90E-D5EB69A32CA0}"/>
              </a:ext>
            </a:extLst>
          </p:cNvPr>
          <p:cNvSpPr/>
          <p:nvPr/>
        </p:nvSpPr>
        <p:spPr>
          <a:xfrm>
            <a:off x="9447404" y="1514751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61E6B47-6C4A-4D34-8184-23EDEBC10200}"/>
              </a:ext>
            </a:extLst>
          </p:cNvPr>
          <p:cNvSpPr/>
          <p:nvPr/>
        </p:nvSpPr>
        <p:spPr>
          <a:xfrm>
            <a:off x="5981700" y="4616557"/>
            <a:ext cx="688592" cy="688592"/>
          </a:xfrm>
          <a:prstGeom prst="ellipse">
            <a:avLst/>
          </a:prstGeom>
          <a:gradFill flip="none" rotWithShape="1">
            <a:gsLst>
              <a:gs pos="3000">
                <a:schemeClr val="bg1"/>
              </a:gs>
              <a:gs pos="90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A62C488-1420-4D97-976F-BA555D51F5DE}"/>
              </a:ext>
            </a:extLst>
          </p:cNvPr>
          <p:cNvSpPr/>
          <p:nvPr/>
        </p:nvSpPr>
        <p:spPr>
          <a:xfrm>
            <a:off x="9447404" y="4616557"/>
            <a:ext cx="688592" cy="6885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6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96900" dist="698500" dir="3000000" sx="88000" sy="88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accent1"/>
              </a:solidFill>
              <a:ea typeface="OPPOSans M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914D903-7A2C-4997-95FD-9BDD253CDC69}"/>
              </a:ext>
            </a:extLst>
          </p:cNvPr>
          <p:cNvSpPr txBox="1"/>
          <p:nvPr/>
        </p:nvSpPr>
        <p:spPr>
          <a:xfrm>
            <a:off x="4345718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01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AFD9964-8A07-42E4-8132-CF87D4DFB50E}"/>
              </a:ext>
            </a:extLst>
          </p:cNvPr>
          <p:cNvSpPr txBox="1"/>
          <p:nvPr/>
        </p:nvSpPr>
        <p:spPr>
          <a:xfrm>
            <a:off x="4164726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587B73-4ABD-4CEA-9C0D-0894AC759C48}"/>
              </a:ext>
            </a:extLst>
          </p:cNvPr>
          <p:cNvSpPr txBox="1"/>
          <p:nvPr/>
        </p:nvSpPr>
        <p:spPr>
          <a:xfrm>
            <a:off x="4345718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7FFF1B-23E8-4F77-BF91-00E295032AFC}"/>
              </a:ext>
            </a:extLst>
          </p:cNvPr>
          <p:cNvSpPr txBox="1"/>
          <p:nvPr/>
        </p:nvSpPr>
        <p:spPr>
          <a:xfrm>
            <a:off x="4164726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F66E6A-0BDC-4D4F-9FE9-3D922400F307}"/>
              </a:ext>
            </a:extLst>
          </p:cNvPr>
          <p:cNvSpPr txBox="1"/>
          <p:nvPr/>
        </p:nvSpPr>
        <p:spPr>
          <a:xfrm>
            <a:off x="10283833" y="1377493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2916EEC-9547-499E-91E5-7116E0131646}"/>
              </a:ext>
            </a:extLst>
          </p:cNvPr>
          <p:cNvSpPr txBox="1"/>
          <p:nvPr/>
        </p:nvSpPr>
        <p:spPr>
          <a:xfrm>
            <a:off x="10283833" y="1752600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F0223-78F0-4A86-8E48-135D462ED1EA}"/>
              </a:ext>
            </a:extLst>
          </p:cNvPr>
          <p:cNvSpPr txBox="1"/>
          <p:nvPr/>
        </p:nvSpPr>
        <p:spPr>
          <a:xfrm>
            <a:off x="10283833" y="4491774"/>
            <a:ext cx="156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04</a:t>
            </a:r>
            <a:r>
              <a:rPr lang="zh-CN" altLang="en-US" b="1" dirty="0">
                <a:gradFill>
                  <a:gsLst>
                    <a:gs pos="0">
                      <a:schemeClr val="accent2"/>
                    </a:gs>
                    <a:gs pos="80000">
                      <a:schemeClr val="accent1"/>
                    </a:gs>
                  </a:gsLst>
                  <a:path path="circle">
                    <a:fillToRect r="100000" b="100000"/>
                  </a:path>
                </a:gra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FDB134-0E97-4B8A-9D90-30D21A7E434D}"/>
              </a:ext>
            </a:extLst>
          </p:cNvPr>
          <p:cNvSpPr txBox="1"/>
          <p:nvPr/>
        </p:nvSpPr>
        <p:spPr>
          <a:xfrm>
            <a:off x="10283833" y="4866881"/>
            <a:ext cx="17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请输入正文简要归纳内容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A33A92-1317-473B-BCD7-7B405A3A0562}"/>
              </a:ext>
            </a:extLst>
          </p:cNvPr>
          <p:cNvSpPr txBox="1"/>
          <p:nvPr/>
        </p:nvSpPr>
        <p:spPr>
          <a:xfrm>
            <a:off x="6847689" y="2501237"/>
            <a:ext cx="2516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问题</a:t>
            </a:r>
            <a:endParaRPr lang="en-US" altLang="zh-CN" sz="4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pPr algn="ctr"/>
            <a:r>
              <a:rPr lang="zh-CN" altLang="en-US" sz="4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研究目的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ACD277-DE31-431E-A10C-75007B47F976}"/>
              </a:ext>
            </a:extLst>
          </p:cNvPr>
          <p:cNvSpPr txBox="1"/>
          <p:nvPr/>
        </p:nvSpPr>
        <p:spPr>
          <a:xfrm>
            <a:off x="6940628" y="3857703"/>
            <a:ext cx="2506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Problem research methods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money_245867">
            <a:extLst>
              <a:ext uri="{FF2B5EF4-FFF2-40B4-BE49-F238E27FC236}">
                <a16:creationId xmlns:a16="http://schemas.microsoft.com/office/drawing/2014/main" id="{BC2B150C-381E-4A00-9BBF-C3FECCF4C451}"/>
              </a:ext>
            </a:extLst>
          </p:cNvPr>
          <p:cNvSpPr/>
          <p:nvPr/>
        </p:nvSpPr>
        <p:spPr>
          <a:xfrm>
            <a:off x="6141711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oney_245867">
            <a:extLst>
              <a:ext uri="{FF2B5EF4-FFF2-40B4-BE49-F238E27FC236}">
                <a16:creationId xmlns:a16="http://schemas.microsoft.com/office/drawing/2014/main" id="{B311018E-E3CA-45B9-9692-12DC13E88112}"/>
              </a:ext>
            </a:extLst>
          </p:cNvPr>
          <p:cNvSpPr/>
          <p:nvPr/>
        </p:nvSpPr>
        <p:spPr>
          <a:xfrm>
            <a:off x="6141711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oney_245867">
            <a:extLst>
              <a:ext uri="{FF2B5EF4-FFF2-40B4-BE49-F238E27FC236}">
                <a16:creationId xmlns:a16="http://schemas.microsoft.com/office/drawing/2014/main" id="{11AFE89C-864A-435B-802F-3BDE38F68705}"/>
              </a:ext>
            </a:extLst>
          </p:cNvPr>
          <p:cNvSpPr/>
          <p:nvPr/>
        </p:nvSpPr>
        <p:spPr>
          <a:xfrm>
            <a:off x="9617519" y="1679743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oney_245867">
            <a:extLst>
              <a:ext uri="{FF2B5EF4-FFF2-40B4-BE49-F238E27FC236}">
                <a16:creationId xmlns:a16="http://schemas.microsoft.com/office/drawing/2014/main" id="{CB8BAD9C-635F-4D2C-B5BC-73DE223ABA76}"/>
              </a:ext>
            </a:extLst>
          </p:cNvPr>
          <p:cNvSpPr/>
          <p:nvPr/>
        </p:nvSpPr>
        <p:spPr>
          <a:xfrm>
            <a:off x="9617519" y="4780994"/>
            <a:ext cx="359110" cy="358608"/>
          </a:xfrm>
          <a:custGeom>
            <a:avLst/>
            <a:gdLst>
              <a:gd name="connsiteX0" fmla="*/ 566687 w 607573"/>
              <a:gd name="connsiteY0" fmla="*/ 506026 h 606722"/>
              <a:gd name="connsiteX1" fmla="*/ 506778 w 607573"/>
              <a:gd name="connsiteY1" fmla="*/ 516602 h 606722"/>
              <a:gd name="connsiteX2" fmla="*/ 517371 w 607573"/>
              <a:gd name="connsiteY2" fmla="*/ 576326 h 606722"/>
              <a:gd name="connsiteX3" fmla="*/ 577191 w 607573"/>
              <a:gd name="connsiteY3" fmla="*/ 565839 h 606722"/>
              <a:gd name="connsiteX4" fmla="*/ 106342 w 607573"/>
              <a:gd name="connsiteY4" fmla="*/ 455046 h 606722"/>
              <a:gd name="connsiteX5" fmla="*/ 91118 w 607573"/>
              <a:gd name="connsiteY5" fmla="*/ 470248 h 606722"/>
              <a:gd name="connsiteX6" fmla="*/ 106342 w 607573"/>
              <a:gd name="connsiteY6" fmla="*/ 485360 h 606722"/>
              <a:gd name="connsiteX7" fmla="*/ 121478 w 607573"/>
              <a:gd name="connsiteY7" fmla="*/ 470248 h 606722"/>
              <a:gd name="connsiteX8" fmla="*/ 106342 w 607573"/>
              <a:gd name="connsiteY8" fmla="*/ 455046 h 606722"/>
              <a:gd name="connsiteX9" fmla="*/ 106342 w 607573"/>
              <a:gd name="connsiteY9" fmla="*/ 424733 h 606722"/>
              <a:gd name="connsiteX10" fmla="*/ 151928 w 607573"/>
              <a:gd name="connsiteY10" fmla="*/ 470248 h 606722"/>
              <a:gd name="connsiteX11" fmla="*/ 106342 w 607573"/>
              <a:gd name="connsiteY11" fmla="*/ 515762 h 606722"/>
              <a:gd name="connsiteX12" fmla="*/ 60757 w 607573"/>
              <a:gd name="connsiteY12" fmla="*/ 470248 h 606722"/>
              <a:gd name="connsiteX13" fmla="*/ 106342 w 607573"/>
              <a:gd name="connsiteY13" fmla="*/ 424733 h 606722"/>
              <a:gd name="connsiteX14" fmla="*/ 288648 w 607573"/>
              <a:gd name="connsiteY14" fmla="*/ 424722 h 606722"/>
              <a:gd name="connsiteX15" fmla="*/ 273435 w 607573"/>
              <a:gd name="connsiteY15" fmla="*/ 439835 h 606722"/>
              <a:gd name="connsiteX16" fmla="*/ 288648 w 607573"/>
              <a:gd name="connsiteY16" fmla="*/ 455036 h 606722"/>
              <a:gd name="connsiteX17" fmla="*/ 303772 w 607573"/>
              <a:gd name="connsiteY17" fmla="*/ 439835 h 606722"/>
              <a:gd name="connsiteX18" fmla="*/ 288648 w 607573"/>
              <a:gd name="connsiteY18" fmla="*/ 424722 h 606722"/>
              <a:gd name="connsiteX19" fmla="*/ 288648 w 607573"/>
              <a:gd name="connsiteY19" fmla="*/ 394320 h 606722"/>
              <a:gd name="connsiteX20" fmla="*/ 334198 w 607573"/>
              <a:gd name="connsiteY20" fmla="*/ 439835 h 606722"/>
              <a:gd name="connsiteX21" fmla="*/ 288648 w 607573"/>
              <a:gd name="connsiteY21" fmla="*/ 485349 h 606722"/>
              <a:gd name="connsiteX22" fmla="*/ 243098 w 607573"/>
              <a:gd name="connsiteY22" fmla="*/ 439835 h 606722"/>
              <a:gd name="connsiteX23" fmla="*/ 288648 w 607573"/>
              <a:gd name="connsiteY23" fmla="*/ 394320 h 606722"/>
              <a:gd name="connsiteX24" fmla="*/ 60757 w 607573"/>
              <a:gd name="connsiteY24" fmla="*/ 181988 h 606722"/>
              <a:gd name="connsiteX25" fmla="*/ 151928 w 607573"/>
              <a:gd name="connsiteY25" fmla="*/ 181988 h 606722"/>
              <a:gd name="connsiteX26" fmla="*/ 151928 w 607573"/>
              <a:gd name="connsiteY26" fmla="*/ 212331 h 606722"/>
              <a:gd name="connsiteX27" fmla="*/ 60757 w 607573"/>
              <a:gd name="connsiteY27" fmla="*/ 212331 h 606722"/>
              <a:gd name="connsiteX28" fmla="*/ 212616 w 607573"/>
              <a:gd name="connsiteY28" fmla="*/ 151703 h 606722"/>
              <a:gd name="connsiteX29" fmla="*/ 212616 w 607573"/>
              <a:gd name="connsiteY29" fmla="*/ 576328 h 606722"/>
              <a:gd name="connsiteX30" fmla="*/ 364536 w 607573"/>
              <a:gd name="connsiteY30" fmla="*/ 576328 h 606722"/>
              <a:gd name="connsiteX31" fmla="*/ 364536 w 607573"/>
              <a:gd name="connsiteY31" fmla="*/ 151703 h 606722"/>
              <a:gd name="connsiteX32" fmla="*/ 503307 w 607573"/>
              <a:gd name="connsiteY32" fmla="*/ 147591 h 606722"/>
              <a:gd name="connsiteX33" fmla="*/ 443487 w 607573"/>
              <a:gd name="connsiteY33" fmla="*/ 158078 h 606722"/>
              <a:gd name="connsiteX34" fmla="*/ 501526 w 607573"/>
              <a:gd name="connsiteY34" fmla="*/ 486740 h 606722"/>
              <a:gd name="connsiteX35" fmla="*/ 561346 w 607573"/>
              <a:gd name="connsiteY35" fmla="*/ 476164 h 606722"/>
              <a:gd name="connsiteX36" fmla="*/ 30348 w 607573"/>
              <a:gd name="connsiteY36" fmla="*/ 91004 h 606722"/>
              <a:gd name="connsiteX37" fmla="*/ 30348 w 607573"/>
              <a:gd name="connsiteY37" fmla="*/ 576328 h 606722"/>
              <a:gd name="connsiteX38" fmla="*/ 182268 w 607573"/>
              <a:gd name="connsiteY38" fmla="*/ 576328 h 606722"/>
              <a:gd name="connsiteX39" fmla="*/ 182268 w 607573"/>
              <a:gd name="connsiteY39" fmla="*/ 91004 h 606722"/>
              <a:gd name="connsiteX40" fmla="*/ 487551 w 607573"/>
              <a:gd name="connsiteY40" fmla="*/ 57916 h 606722"/>
              <a:gd name="connsiteX41" fmla="*/ 427642 w 607573"/>
              <a:gd name="connsiteY41" fmla="*/ 68492 h 606722"/>
              <a:gd name="connsiteX42" fmla="*/ 438235 w 607573"/>
              <a:gd name="connsiteY42" fmla="*/ 128216 h 606722"/>
              <a:gd name="connsiteX43" fmla="*/ 498055 w 607573"/>
              <a:gd name="connsiteY43" fmla="*/ 117640 h 606722"/>
              <a:gd name="connsiteX44" fmla="*/ 212616 w 607573"/>
              <a:gd name="connsiteY44" fmla="*/ 30305 h 606722"/>
              <a:gd name="connsiteX45" fmla="*/ 212616 w 607573"/>
              <a:gd name="connsiteY45" fmla="*/ 121309 h 606722"/>
              <a:gd name="connsiteX46" fmla="*/ 364536 w 607573"/>
              <a:gd name="connsiteY46" fmla="*/ 121309 h 606722"/>
              <a:gd name="connsiteX47" fmla="*/ 364536 w 607573"/>
              <a:gd name="connsiteY47" fmla="*/ 30305 h 606722"/>
              <a:gd name="connsiteX48" fmla="*/ 482210 w 607573"/>
              <a:gd name="connsiteY48" fmla="*/ 28054 h 606722"/>
              <a:gd name="connsiteX49" fmla="*/ 517460 w 607573"/>
              <a:gd name="connsiteY49" fmla="*/ 52672 h 606722"/>
              <a:gd name="connsiteX50" fmla="*/ 607100 w 607573"/>
              <a:gd name="connsiteY50" fmla="*/ 560506 h 606722"/>
              <a:gd name="connsiteX51" fmla="*/ 582532 w 607573"/>
              <a:gd name="connsiteY51" fmla="*/ 595701 h 606722"/>
              <a:gd name="connsiteX52" fmla="*/ 522623 w 607573"/>
              <a:gd name="connsiteY52" fmla="*/ 606188 h 606722"/>
              <a:gd name="connsiteX53" fmla="*/ 487462 w 607573"/>
              <a:gd name="connsiteY53" fmla="*/ 581659 h 606722"/>
              <a:gd name="connsiteX54" fmla="*/ 397733 w 607573"/>
              <a:gd name="connsiteY54" fmla="*/ 73736 h 606722"/>
              <a:gd name="connsiteX55" fmla="*/ 422390 w 607573"/>
              <a:gd name="connsiteY55" fmla="*/ 38630 h 606722"/>
              <a:gd name="connsiteX56" fmla="*/ 212616 w 607573"/>
              <a:gd name="connsiteY56" fmla="*/ 0 h 606722"/>
              <a:gd name="connsiteX57" fmla="*/ 364536 w 607573"/>
              <a:gd name="connsiteY57" fmla="*/ 0 h 606722"/>
              <a:gd name="connsiteX58" fmla="*/ 394884 w 607573"/>
              <a:gd name="connsiteY58" fmla="*/ 30305 h 606722"/>
              <a:gd name="connsiteX59" fmla="*/ 394884 w 607573"/>
              <a:gd name="connsiteY59" fmla="*/ 576328 h 606722"/>
              <a:gd name="connsiteX60" fmla="*/ 364536 w 607573"/>
              <a:gd name="connsiteY60" fmla="*/ 606722 h 606722"/>
              <a:gd name="connsiteX61" fmla="*/ 212616 w 607573"/>
              <a:gd name="connsiteY61" fmla="*/ 606722 h 606722"/>
              <a:gd name="connsiteX62" fmla="*/ 197486 w 607573"/>
              <a:gd name="connsiteY62" fmla="*/ 602012 h 606722"/>
              <a:gd name="connsiteX63" fmla="*/ 182268 w 607573"/>
              <a:gd name="connsiteY63" fmla="*/ 606722 h 606722"/>
              <a:gd name="connsiteX64" fmla="*/ 30348 w 607573"/>
              <a:gd name="connsiteY64" fmla="*/ 606722 h 606722"/>
              <a:gd name="connsiteX65" fmla="*/ 0 w 607573"/>
              <a:gd name="connsiteY65" fmla="*/ 576328 h 606722"/>
              <a:gd name="connsiteX66" fmla="*/ 0 w 607573"/>
              <a:gd name="connsiteY66" fmla="*/ 91004 h 606722"/>
              <a:gd name="connsiteX67" fmla="*/ 30348 w 607573"/>
              <a:gd name="connsiteY67" fmla="*/ 60699 h 606722"/>
              <a:gd name="connsiteX68" fmla="*/ 182268 w 607573"/>
              <a:gd name="connsiteY68" fmla="*/ 60699 h 606722"/>
              <a:gd name="connsiteX69" fmla="*/ 182268 w 607573"/>
              <a:gd name="connsiteY69" fmla="*/ 30305 h 606722"/>
              <a:gd name="connsiteX70" fmla="*/ 212616 w 607573"/>
              <a:gd name="connsiteY7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573" h="606722">
                <a:moveTo>
                  <a:pt x="566687" y="506026"/>
                </a:moveTo>
                <a:lnTo>
                  <a:pt x="506778" y="516602"/>
                </a:lnTo>
                <a:lnTo>
                  <a:pt x="517371" y="576326"/>
                </a:lnTo>
                <a:lnTo>
                  <a:pt x="577191" y="565839"/>
                </a:lnTo>
                <a:close/>
                <a:moveTo>
                  <a:pt x="106342" y="455046"/>
                </a:moveTo>
                <a:cubicBezTo>
                  <a:pt x="97973" y="455046"/>
                  <a:pt x="91118" y="461891"/>
                  <a:pt x="91118" y="470248"/>
                </a:cubicBezTo>
                <a:cubicBezTo>
                  <a:pt x="91118" y="478604"/>
                  <a:pt x="97973" y="485360"/>
                  <a:pt x="106342" y="485360"/>
                </a:cubicBezTo>
                <a:cubicBezTo>
                  <a:pt x="114712" y="485360"/>
                  <a:pt x="121478" y="478604"/>
                  <a:pt x="121478" y="470248"/>
                </a:cubicBezTo>
                <a:cubicBezTo>
                  <a:pt x="121478" y="461891"/>
                  <a:pt x="114712" y="455046"/>
                  <a:pt x="106342" y="455046"/>
                </a:cubicBezTo>
                <a:close/>
                <a:moveTo>
                  <a:pt x="106342" y="424733"/>
                </a:moveTo>
                <a:cubicBezTo>
                  <a:pt x="131450" y="424733"/>
                  <a:pt x="151928" y="445090"/>
                  <a:pt x="151928" y="470248"/>
                </a:cubicBezTo>
                <a:cubicBezTo>
                  <a:pt x="151928" y="495316"/>
                  <a:pt x="131450" y="515762"/>
                  <a:pt x="106342" y="515762"/>
                </a:cubicBezTo>
                <a:cubicBezTo>
                  <a:pt x="81146" y="515762"/>
                  <a:pt x="60757" y="495316"/>
                  <a:pt x="60757" y="470248"/>
                </a:cubicBezTo>
                <a:cubicBezTo>
                  <a:pt x="60757" y="445090"/>
                  <a:pt x="81146" y="424733"/>
                  <a:pt x="106342" y="424733"/>
                </a:cubicBezTo>
                <a:close/>
                <a:moveTo>
                  <a:pt x="288648" y="424722"/>
                </a:moveTo>
                <a:cubicBezTo>
                  <a:pt x="280285" y="424722"/>
                  <a:pt x="273435" y="431478"/>
                  <a:pt x="273435" y="439835"/>
                </a:cubicBezTo>
                <a:cubicBezTo>
                  <a:pt x="273435" y="448191"/>
                  <a:pt x="280285" y="455036"/>
                  <a:pt x="288648" y="455036"/>
                </a:cubicBezTo>
                <a:cubicBezTo>
                  <a:pt x="297011" y="455036"/>
                  <a:pt x="303772" y="448191"/>
                  <a:pt x="303772" y="439835"/>
                </a:cubicBezTo>
                <a:cubicBezTo>
                  <a:pt x="303772" y="431478"/>
                  <a:pt x="297011" y="424722"/>
                  <a:pt x="288648" y="424722"/>
                </a:cubicBezTo>
                <a:close/>
                <a:moveTo>
                  <a:pt x="288648" y="394320"/>
                </a:moveTo>
                <a:cubicBezTo>
                  <a:pt x="313736" y="394320"/>
                  <a:pt x="334198" y="414766"/>
                  <a:pt x="334198" y="439835"/>
                </a:cubicBezTo>
                <a:cubicBezTo>
                  <a:pt x="334198" y="464992"/>
                  <a:pt x="313736" y="485349"/>
                  <a:pt x="288648" y="485349"/>
                </a:cubicBezTo>
                <a:cubicBezTo>
                  <a:pt x="263471" y="485349"/>
                  <a:pt x="243098" y="464992"/>
                  <a:pt x="243098" y="439835"/>
                </a:cubicBezTo>
                <a:cubicBezTo>
                  <a:pt x="243098" y="414766"/>
                  <a:pt x="263471" y="394320"/>
                  <a:pt x="288648" y="394320"/>
                </a:cubicBezTo>
                <a:close/>
                <a:moveTo>
                  <a:pt x="60757" y="181988"/>
                </a:moveTo>
                <a:lnTo>
                  <a:pt x="151928" y="181988"/>
                </a:lnTo>
                <a:lnTo>
                  <a:pt x="151928" y="212331"/>
                </a:lnTo>
                <a:lnTo>
                  <a:pt x="60757" y="212331"/>
                </a:lnTo>
                <a:close/>
                <a:moveTo>
                  <a:pt x="212616" y="151703"/>
                </a:moveTo>
                <a:lnTo>
                  <a:pt x="212616" y="576328"/>
                </a:lnTo>
                <a:lnTo>
                  <a:pt x="364536" y="576328"/>
                </a:lnTo>
                <a:lnTo>
                  <a:pt x="364536" y="151703"/>
                </a:lnTo>
                <a:close/>
                <a:moveTo>
                  <a:pt x="503307" y="147591"/>
                </a:moveTo>
                <a:lnTo>
                  <a:pt x="443487" y="158078"/>
                </a:lnTo>
                <a:lnTo>
                  <a:pt x="501526" y="486740"/>
                </a:lnTo>
                <a:lnTo>
                  <a:pt x="561346" y="476164"/>
                </a:lnTo>
                <a:close/>
                <a:moveTo>
                  <a:pt x="30348" y="91004"/>
                </a:moveTo>
                <a:lnTo>
                  <a:pt x="30348" y="576328"/>
                </a:lnTo>
                <a:lnTo>
                  <a:pt x="182268" y="576328"/>
                </a:lnTo>
                <a:lnTo>
                  <a:pt x="182268" y="91004"/>
                </a:lnTo>
                <a:close/>
                <a:moveTo>
                  <a:pt x="487551" y="57916"/>
                </a:moveTo>
                <a:lnTo>
                  <a:pt x="427642" y="68492"/>
                </a:lnTo>
                <a:lnTo>
                  <a:pt x="438235" y="128216"/>
                </a:lnTo>
                <a:lnTo>
                  <a:pt x="498055" y="117640"/>
                </a:lnTo>
                <a:close/>
                <a:moveTo>
                  <a:pt x="212616" y="30305"/>
                </a:moveTo>
                <a:lnTo>
                  <a:pt x="212616" y="121309"/>
                </a:lnTo>
                <a:lnTo>
                  <a:pt x="364536" y="121309"/>
                </a:lnTo>
                <a:lnTo>
                  <a:pt x="364536" y="30305"/>
                </a:lnTo>
                <a:close/>
                <a:moveTo>
                  <a:pt x="482210" y="28054"/>
                </a:moveTo>
                <a:cubicBezTo>
                  <a:pt x="498767" y="25121"/>
                  <a:pt x="514523" y="36141"/>
                  <a:pt x="517460" y="52672"/>
                </a:cubicBezTo>
                <a:lnTo>
                  <a:pt x="607100" y="560506"/>
                </a:lnTo>
                <a:cubicBezTo>
                  <a:pt x="610038" y="577037"/>
                  <a:pt x="599000" y="592768"/>
                  <a:pt x="582532" y="595701"/>
                </a:cubicBezTo>
                <a:lnTo>
                  <a:pt x="522623" y="606188"/>
                </a:lnTo>
                <a:cubicBezTo>
                  <a:pt x="506155" y="609121"/>
                  <a:pt x="490399" y="598101"/>
                  <a:pt x="487462" y="581659"/>
                </a:cubicBezTo>
                <a:lnTo>
                  <a:pt x="397733" y="73736"/>
                </a:lnTo>
                <a:cubicBezTo>
                  <a:pt x="394884" y="57205"/>
                  <a:pt x="405922" y="41474"/>
                  <a:pt x="422390" y="38630"/>
                </a:cubicBezTo>
                <a:close/>
                <a:moveTo>
                  <a:pt x="212616" y="0"/>
                </a:moveTo>
                <a:lnTo>
                  <a:pt x="364536" y="0"/>
                </a:lnTo>
                <a:cubicBezTo>
                  <a:pt x="381356" y="0"/>
                  <a:pt x="394884" y="13597"/>
                  <a:pt x="394884" y="30305"/>
                </a:cubicBezTo>
                <a:lnTo>
                  <a:pt x="394884" y="576328"/>
                </a:lnTo>
                <a:cubicBezTo>
                  <a:pt x="394884" y="593125"/>
                  <a:pt x="381356" y="606722"/>
                  <a:pt x="364536" y="606722"/>
                </a:cubicBezTo>
                <a:lnTo>
                  <a:pt x="212616" y="606722"/>
                </a:lnTo>
                <a:cubicBezTo>
                  <a:pt x="207009" y="606722"/>
                  <a:pt x="202025" y="604767"/>
                  <a:pt x="197486" y="602012"/>
                </a:cubicBezTo>
                <a:cubicBezTo>
                  <a:pt x="192948" y="604767"/>
                  <a:pt x="187964" y="606722"/>
                  <a:pt x="182268" y="606722"/>
                </a:cubicBezTo>
                <a:lnTo>
                  <a:pt x="30348" y="606722"/>
                </a:lnTo>
                <a:cubicBezTo>
                  <a:pt x="13617" y="606722"/>
                  <a:pt x="0" y="593125"/>
                  <a:pt x="0" y="576328"/>
                </a:cubicBezTo>
                <a:lnTo>
                  <a:pt x="0" y="91004"/>
                </a:lnTo>
                <a:cubicBezTo>
                  <a:pt x="0" y="74207"/>
                  <a:pt x="13617" y="60699"/>
                  <a:pt x="30348" y="60699"/>
                </a:cubicBezTo>
                <a:lnTo>
                  <a:pt x="182268" y="60699"/>
                </a:lnTo>
                <a:lnTo>
                  <a:pt x="182268" y="30305"/>
                </a:lnTo>
                <a:cubicBezTo>
                  <a:pt x="182268" y="13597"/>
                  <a:pt x="195885" y="0"/>
                  <a:pt x="2126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2E3B49C-ED0C-4307-832D-185FD8E3D0EF}"/>
              </a:ext>
            </a:extLst>
          </p:cNvPr>
          <p:cNvSpPr txBox="1"/>
          <p:nvPr/>
        </p:nvSpPr>
        <p:spPr>
          <a:xfrm>
            <a:off x="548154" y="1377493"/>
            <a:ext cx="331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24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24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99BD4A3-C939-4D24-93E3-0D30809E20AE}"/>
              </a:ext>
            </a:extLst>
          </p:cNvPr>
          <p:cNvGrpSpPr/>
          <p:nvPr/>
        </p:nvGrpSpPr>
        <p:grpSpPr>
          <a:xfrm>
            <a:off x="642929" y="2526454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79542C0-89E4-4E61-B119-BED8B80C5F64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2" name="money_245867">
              <a:extLst>
                <a:ext uri="{FF2B5EF4-FFF2-40B4-BE49-F238E27FC236}">
                  <a16:creationId xmlns:a16="http://schemas.microsoft.com/office/drawing/2014/main" id="{EA59B065-950B-4D9D-A7B3-D8427C44D8BE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27CAE53-4719-4DD9-811C-0F4CC4D359DF}"/>
              </a:ext>
            </a:extLst>
          </p:cNvPr>
          <p:cNvSpPr txBox="1"/>
          <p:nvPr/>
        </p:nvSpPr>
        <p:spPr>
          <a:xfrm>
            <a:off x="1217055" y="2487593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9BA44D7-B644-4847-8361-7D0DE0111966}"/>
              </a:ext>
            </a:extLst>
          </p:cNvPr>
          <p:cNvGrpSpPr/>
          <p:nvPr/>
        </p:nvGrpSpPr>
        <p:grpSpPr>
          <a:xfrm>
            <a:off x="642929" y="3284777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75D4745-620F-4CD9-9869-C432634FC44D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67" name="money_245867">
              <a:extLst>
                <a:ext uri="{FF2B5EF4-FFF2-40B4-BE49-F238E27FC236}">
                  <a16:creationId xmlns:a16="http://schemas.microsoft.com/office/drawing/2014/main" id="{FCBBCBDC-330D-40AF-8FDC-C84C054FFF76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E66DB282-1B70-4039-BDEA-1396DC64283A}"/>
              </a:ext>
            </a:extLst>
          </p:cNvPr>
          <p:cNvSpPr txBox="1"/>
          <p:nvPr/>
        </p:nvSpPr>
        <p:spPr>
          <a:xfrm>
            <a:off x="1217055" y="3245915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9B169C2-DBD8-436C-A928-EFEE7A8F8281}"/>
              </a:ext>
            </a:extLst>
          </p:cNvPr>
          <p:cNvGrpSpPr/>
          <p:nvPr/>
        </p:nvGrpSpPr>
        <p:grpSpPr>
          <a:xfrm>
            <a:off x="642929" y="4043099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5422D04-A189-493A-A9B5-4021A05B44B8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1" name="money_245867">
              <a:extLst>
                <a:ext uri="{FF2B5EF4-FFF2-40B4-BE49-F238E27FC236}">
                  <a16:creationId xmlns:a16="http://schemas.microsoft.com/office/drawing/2014/main" id="{D38BCF54-93AD-4BFB-8076-F99A073B8FEF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5E42500-9BD0-4519-ADC7-949C4F5DC445}"/>
              </a:ext>
            </a:extLst>
          </p:cNvPr>
          <p:cNvSpPr txBox="1"/>
          <p:nvPr/>
        </p:nvSpPr>
        <p:spPr>
          <a:xfrm>
            <a:off x="1217055" y="4004237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0C2ED73-286E-485B-9886-19E083D0C879}"/>
              </a:ext>
            </a:extLst>
          </p:cNvPr>
          <p:cNvGrpSpPr/>
          <p:nvPr/>
        </p:nvGrpSpPr>
        <p:grpSpPr>
          <a:xfrm>
            <a:off x="642929" y="4801422"/>
            <a:ext cx="507053" cy="507053"/>
            <a:chOff x="642929" y="2412360"/>
            <a:chExt cx="507053" cy="507053"/>
          </a:xfrm>
          <a:gradFill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r="100000" b="100000"/>
            </a:path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BEA7A569-C9E8-4C82-A913-CE0FC190D679}"/>
                </a:ext>
              </a:extLst>
            </p:cNvPr>
            <p:cNvSpPr/>
            <p:nvPr/>
          </p:nvSpPr>
          <p:spPr>
            <a:xfrm>
              <a:off x="642929" y="2412360"/>
              <a:ext cx="507053" cy="507053"/>
            </a:xfrm>
            <a:prstGeom prst="ellipse">
              <a:avLst/>
            </a:prstGeom>
            <a:grpFill/>
            <a:ln>
              <a:noFill/>
            </a:ln>
            <a:effectLst>
              <a:outerShdw blurRad="596900" dist="698500" dir="3000000" sx="88000" sy="88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81" name="money_245867">
              <a:extLst>
                <a:ext uri="{FF2B5EF4-FFF2-40B4-BE49-F238E27FC236}">
                  <a16:creationId xmlns:a16="http://schemas.microsoft.com/office/drawing/2014/main" id="{66DC0390-2880-4B18-97D7-524019B5675C}"/>
                </a:ext>
              </a:extLst>
            </p:cNvPr>
            <p:cNvSpPr/>
            <p:nvPr/>
          </p:nvSpPr>
          <p:spPr>
            <a:xfrm>
              <a:off x="772877" y="2542481"/>
              <a:ext cx="247157" cy="246811"/>
            </a:xfrm>
            <a:custGeom>
              <a:avLst/>
              <a:gdLst>
                <a:gd name="connsiteX0" fmla="*/ 566687 w 607573"/>
                <a:gd name="connsiteY0" fmla="*/ 506026 h 606722"/>
                <a:gd name="connsiteX1" fmla="*/ 506778 w 607573"/>
                <a:gd name="connsiteY1" fmla="*/ 516602 h 606722"/>
                <a:gd name="connsiteX2" fmla="*/ 517371 w 607573"/>
                <a:gd name="connsiteY2" fmla="*/ 576326 h 606722"/>
                <a:gd name="connsiteX3" fmla="*/ 577191 w 607573"/>
                <a:gd name="connsiteY3" fmla="*/ 565839 h 606722"/>
                <a:gd name="connsiteX4" fmla="*/ 106342 w 607573"/>
                <a:gd name="connsiteY4" fmla="*/ 455046 h 606722"/>
                <a:gd name="connsiteX5" fmla="*/ 91118 w 607573"/>
                <a:gd name="connsiteY5" fmla="*/ 470248 h 606722"/>
                <a:gd name="connsiteX6" fmla="*/ 106342 w 607573"/>
                <a:gd name="connsiteY6" fmla="*/ 485360 h 606722"/>
                <a:gd name="connsiteX7" fmla="*/ 121478 w 607573"/>
                <a:gd name="connsiteY7" fmla="*/ 470248 h 606722"/>
                <a:gd name="connsiteX8" fmla="*/ 106342 w 607573"/>
                <a:gd name="connsiteY8" fmla="*/ 455046 h 606722"/>
                <a:gd name="connsiteX9" fmla="*/ 106342 w 607573"/>
                <a:gd name="connsiteY9" fmla="*/ 424733 h 606722"/>
                <a:gd name="connsiteX10" fmla="*/ 151928 w 607573"/>
                <a:gd name="connsiteY10" fmla="*/ 470248 h 606722"/>
                <a:gd name="connsiteX11" fmla="*/ 106342 w 607573"/>
                <a:gd name="connsiteY11" fmla="*/ 515762 h 606722"/>
                <a:gd name="connsiteX12" fmla="*/ 60757 w 607573"/>
                <a:gd name="connsiteY12" fmla="*/ 470248 h 606722"/>
                <a:gd name="connsiteX13" fmla="*/ 106342 w 607573"/>
                <a:gd name="connsiteY13" fmla="*/ 424733 h 606722"/>
                <a:gd name="connsiteX14" fmla="*/ 288648 w 607573"/>
                <a:gd name="connsiteY14" fmla="*/ 424722 h 606722"/>
                <a:gd name="connsiteX15" fmla="*/ 273435 w 607573"/>
                <a:gd name="connsiteY15" fmla="*/ 439835 h 606722"/>
                <a:gd name="connsiteX16" fmla="*/ 288648 w 607573"/>
                <a:gd name="connsiteY16" fmla="*/ 455036 h 606722"/>
                <a:gd name="connsiteX17" fmla="*/ 303772 w 607573"/>
                <a:gd name="connsiteY17" fmla="*/ 439835 h 606722"/>
                <a:gd name="connsiteX18" fmla="*/ 288648 w 607573"/>
                <a:gd name="connsiteY18" fmla="*/ 424722 h 606722"/>
                <a:gd name="connsiteX19" fmla="*/ 288648 w 607573"/>
                <a:gd name="connsiteY19" fmla="*/ 394320 h 606722"/>
                <a:gd name="connsiteX20" fmla="*/ 334198 w 607573"/>
                <a:gd name="connsiteY20" fmla="*/ 439835 h 606722"/>
                <a:gd name="connsiteX21" fmla="*/ 288648 w 607573"/>
                <a:gd name="connsiteY21" fmla="*/ 485349 h 606722"/>
                <a:gd name="connsiteX22" fmla="*/ 243098 w 607573"/>
                <a:gd name="connsiteY22" fmla="*/ 439835 h 606722"/>
                <a:gd name="connsiteX23" fmla="*/ 288648 w 607573"/>
                <a:gd name="connsiteY23" fmla="*/ 394320 h 606722"/>
                <a:gd name="connsiteX24" fmla="*/ 60757 w 607573"/>
                <a:gd name="connsiteY24" fmla="*/ 181988 h 606722"/>
                <a:gd name="connsiteX25" fmla="*/ 151928 w 607573"/>
                <a:gd name="connsiteY25" fmla="*/ 181988 h 606722"/>
                <a:gd name="connsiteX26" fmla="*/ 151928 w 607573"/>
                <a:gd name="connsiteY26" fmla="*/ 212331 h 606722"/>
                <a:gd name="connsiteX27" fmla="*/ 60757 w 607573"/>
                <a:gd name="connsiteY27" fmla="*/ 212331 h 606722"/>
                <a:gd name="connsiteX28" fmla="*/ 212616 w 607573"/>
                <a:gd name="connsiteY28" fmla="*/ 151703 h 606722"/>
                <a:gd name="connsiteX29" fmla="*/ 212616 w 607573"/>
                <a:gd name="connsiteY29" fmla="*/ 576328 h 606722"/>
                <a:gd name="connsiteX30" fmla="*/ 364536 w 607573"/>
                <a:gd name="connsiteY30" fmla="*/ 576328 h 606722"/>
                <a:gd name="connsiteX31" fmla="*/ 364536 w 607573"/>
                <a:gd name="connsiteY31" fmla="*/ 151703 h 606722"/>
                <a:gd name="connsiteX32" fmla="*/ 503307 w 607573"/>
                <a:gd name="connsiteY32" fmla="*/ 147591 h 606722"/>
                <a:gd name="connsiteX33" fmla="*/ 443487 w 607573"/>
                <a:gd name="connsiteY33" fmla="*/ 158078 h 606722"/>
                <a:gd name="connsiteX34" fmla="*/ 501526 w 607573"/>
                <a:gd name="connsiteY34" fmla="*/ 486740 h 606722"/>
                <a:gd name="connsiteX35" fmla="*/ 561346 w 607573"/>
                <a:gd name="connsiteY35" fmla="*/ 476164 h 606722"/>
                <a:gd name="connsiteX36" fmla="*/ 30348 w 607573"/>
                <a:gd name="connsiteY36" fmla="*/ 91004 h 606722"/>
                <a:gd name="connsiteX37" fmla="*/ 30348 w 607573"/>
                <a:gd name="connsiteY37" fmla="*/ 576328 h 606722"/>
                <a:gd name="connsiteX38" fmla="*/ 182268 w 607573"/>
                <a:gd name="connsiteY38" fmla="*/ 576328 h 606722"/>
                <a:gd name="connsiteX39" fmla="*/ 182268 w 607573"/>
                <a:gd name="connsiteY39" fmla="*/ 91004 h 606722"/>
                <a:gd name="connsiteX40" fmla="*/ 487551 w 607573"/>
                <a:gd name="connsiteY40" fmla="*/ 57916 h 606722"/>
                <a:gd name="connsiteX41" fmla="*/ 427642 w 607573"/>
                <a:gd name="connsiteY41" fmla="*/ 68492 h 606722"/>
                <a:gd name="connsiteX42" fmla="*/ 438235 w 607573"/>
                <a:gd name="connsiteY42" fmla="*/ 128216 h 606722"/>
                <a:gd name="connsiteX43" fmla="*/ 498055 w 607573"/>
                <a:gd name="connsiteY43" fmla="*/ 117640 h 606722"/>
                <a:gd name="connsiteX44" fmla="*/ 212616 w 607573"/>
                <a:gd name="connsiteY44" fmla="*/ 30305 h 606722"/>
                <a:gd name="connsiteX45" fmla="*/ 212616 w 607573"/>
                <a:gd name="connsiteY45" fmla="*/ 121309 h 606722"/>
                <a:gd name="connsiteX46" fmla="*/ 364536 w 607573"/>
                <a:gd name="connsiteY46" fmla="*/ 121309 h 606722"/>
                <a:gd name="connsiteX47" fmla="*/ 364536 w 607573"/>
                <a:gd name="connsiteY47" fmla="*/ 30305 h 606722"/>
                <a:gd name="connsiteX48" fmla="*/ 482210 w 607573"/>
                <a:gd name="connsiteY48" fmla="*/ 28054 h 606722"/>
                <a:gd name="connsiteX49" fmla="*/ 517460 w 607573"/>
                <a:gd name="connsiteY49" fmla="*/ 52672 h 606722"/>
                <a:gd name="connsiteX50" fmla="*/ 607100 w 607573"/>
                <a:gd name="connsiteY50" fmla="*/ 560506 h 606722"/>
                <a:gd name="connsiteX51" fmla="*/ 582532 w 607573"/>
                <a:gd name="connsiteY51" fmla="*/ 595701 h 606722"/>
                <a:gd name="connsiteX52" fmla="*/ 522623 w 607573"/>
                <a:gd name="connsiteY52" fmla="*/ 606188 h 606722"/>
                <a:gd name="connsiteX53" fmla="*/ 487462 w 607573"/>
                <a:gd name="connsiteY53" fmla="*/ 581659 h 606722"/>
                <a:gd name="connsiteX54" fmla="*/ 397733 w 607573"/>
                <a:gd name="connsiteY54" fmla="*/ 73736 h 606722"/>
                <a:gd name="connsiteX55" fmla="*/ 422390 w 607573"/>
                <a:gd name="connsiteY55" fmla="*/ 38630 h 606722"/>
                <a:gd name="connsiteX56" fmla="*/ 212616 w 607573"/>
                <a:gd name="connsiteY56" fmla="*/ 0 h 606722"/>
                <a:gd name="connsiteX57" fmla="*/ 364536 w 607573"/>
                <a:gd name="connsiteY57" fmla="*/ 0 h 606722"/>
                <a:gd name="connsiteX58" fmla="*/ 394884 w 607573"/>
                <a:gd name="connsiteY58" fmla="*/ 30305 h 606722"/>
                <a:gd name="connsiteX59" fmla="*/ 394884 w 607573"/>
                <a:gd name="connsiteY59" fmla="*/ 576328 h 606722"/>
                <a:gd name="connsiteX60" fmla="*/ 364536 w 607573"/>
                <a:gd name="connsiteY60" fmla="*/ 606722 h 606722"/>
                <a:gd name="connsiteX61" fmla="*/ 212616 w 607573"/>
                <a:gd name="connsiteY61" fmla="*/ 606722 h 606722"/>
                <a:gd name="connsiteX62" fmla="*/ 197486 w 607573"/>
                <a:gd name="connsiteY62" fmla="*/ 602012 h 606722"/>
                <a:gd name="connsiteX63" fmla="*/ 182268 w 607573"/>
                <a:gd name="connsiteY63" fmla="*/ 606722 h 606722"/>
                <a:gd name="connsiteX64" fmla="*/ 30348 w 607573"/>
                <a:gd name="connsiteY64" fmla="*/ 606722 h 606722"/>
                <a:gd name="connsiteX65" fmla="*/ 0 w 607573"/>
                <a:gd name="connsiteY65" fmla="*/ 576328 h 606722"/>
                <a:gd name="connsiteX66" fmla="*/ 0 w 607573"/>
                <a:gd name="connsiteY66" fmla="*/ 91004 h 606722"/>
                <a:gd name="connsiteX67" fmla="*/ 30348 w 607573"/>
                <a:gd name="connsiteY67" fmla="*/ 60699 h 606722"/>
                <a:gd name="connsiteX68" fmla="*/ 182268 w 607573"/>
                <a:gd name="connsiteY68" fmla="*/ 60699 h 606722"/>
                <a:gd name="connsiteX69" fmla="*/ 182268 w 607573"/>
                <a:gd name="connsiteY69" fmla="*/ 30305 h 606722"/>
                <a:gd name="connsiteX70" fmla="*/ 212616 w 607573"/>
                <a:gd name="connsiteY7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573" h="606722">
                  <a:moveTo>
                    <a:pt x="566687" y="506026"/>
                  </a:moveTo>
                  <a:lnTo>
                    <a:pt x="506778" y="516602"/>
                  </a:lnTo>
                  <a:lnTo>
                    <a:pt x="517371" y="576326"/>
                  </a:lnTo>
                  <a:lnTo>
                    <a:pt x="577191" y="565839"/>
                  </a:lnTo>
                  <a:close/>
                  <a:moveTo>
                    <a:pt x="106342" y="455046"/>
                  </a:moveTo>
                  <a:cubicBezTo>
                    <a:pt x="97973" y="455046"/>
                    <a:pt x="91118" y="461891"/>
                    <a:pt x="91118" y="470248"/>
                  </a:cubicBezTo>
                  <a:cubicBezTo>
                    <a:pt x="91118" y="478604"/>
                    <a:pt x="97973" y="485360"/>
                    <a:pt x="106342" y="485360"/>
                  </a:cubicBezTo>
                  <a:cubicBezTo>
                    <a:pt x="114712" y="485360"/>
                    <a:pt x="121478" y="478604"/>
                    <a:pt x="121478" y="470248"/>
                  </a:cubicBezTo>
                  <a:cubicBezTo>
                    <a:pt x="121478" y="461891"/>
                    <a:pt x="114712" y="455046"/>
                    <a:pt x="106342" y="455046"/>
                  </a:cubicBezTo>
                  <a:close/>
                  <a:moveTo>
                    <a:pt x="106342" y="424733"/>
                  </a:moveTo>
                  <a:cubicBezTo>
                    <a:pt x="131450" y="424733"/>
                    <a:pt x="151928" y="445090"/>
                    <a:pt x="151928" y="470248"/>
                  </a:cubicBezTo>
                  <a:cubicBezTo>
                    <a:pt x="151928" y="495316"/>
                    <a:pt x="131450" y="515762"/>
                    <a:pt x="106342" y="515762"/>
                  </a:cubicBezTo>
                  <a:cubicBezTo>
                    <a:pt x="81146" y="515762"/>
                    <a:pt x="60757" y="495316"/>
                    <a:pt x="60757" y="470248"/>
                  </a:cubicBezTo>
                  <a:cubicBezTo>
                    <a:pt x="60757" y="445090"/>
                    <a:pt x="81146" y="424733"/>
                    <a:pt x="106342" y="424733"/>
                  </a:cubicBezTo>
                  <a:close/>
                  <a:moveTo>
                    <a:pt x="288648" y="424722"/>
                  </a:moveTo>
                  <a:cubicBezTo>
                    <a:pt x="280285" y="424722"/>
                    <a:pt x="273435" y="431478"/>
                    <a:pt x="273435" y="439835"/>
                  </a:cubicBezTo>
                  <a:cubicBezTo>
                    <a:pt x="273435" y="448191"/>
                    <a:pt x="280285" y="455036"/>
                    <a:pt x="288648" y="455036"/>
                  </a:cubicBezTo>
                  <a:cubicBezTo>
                    <a:pt x="297011" y="455036"/>
                    <a:pt x="303772" y="448191"/>
                    <a:pt x="303772" y="439835"/>
                  </a:cubicBezTo>
                  <a:cubicBezTo>
                    <a:pt x="303772" y="431478"/>
                    <a:pt x="297011" y="424722"/>
                    <a:pt x="288648" y="424722"/>
                  </a:cubicBezTo>
                  <a:close/>
                  <a:moveTo>
                    <a:pt x="288648" y="394320"/>
                  </a:moveTo>
                  <a:cubicBezTo>
                    <a:pt x="313736" y="394320"/>
                    <a:pt x="334198" y="414766"/>
                    <a:pt x="334198" y="439835"/>
                  </a:cubicBezTo>
                  <a:cubicBezTo>
                    <a:pt x="334198" y="464992"/>
                    <a:pt x="313736" y="485349"/>
                    <a:pt x="288648" y="485349"/>
                  </a:cubicBezTo>
                  <a:cubicBezTo>
                    <a:pt x="263471" y="485349"/>
                    <a:pt x="243098" y="464992"/>
                    <a:pt x="243098" y="439835"/>
                  </a:cubicBezTo>
                  <a:cubicBezTo>
                    <a:pt x="243098" y="414766"/>
                    <a:pt x="263471" y="394320"/>
                    <a:pt x="288648" y="394320"/>
                  </a:cubicBezTo>
                  <a:close/>
                  <a:moveTo>
                    <a:pt x="60757" y="181988"/>
                  </a:moveTo>
                  <a:lnTo>
                    <a:pt x="151928" y="181988"/>
                  </a:lnTo>
                  <a:lnTo>
                    <a:pt x="151928" y="212331"/>
                  </a:lnTo>
                  <a:lnTo>
                    <a:pt x="60757" y="212331"/>
                  </a:lnTo>
                  <a:close/>
                  <a:moveTo>
                    <a:pt x="212616" y="151703"/>
                  </a:moveTo>
                  <a:lnTo>
                    <a:pt x="212616" y="576328"/>
                  </a:lnTo>
                  <a:lnTo>
                    <a:pt x="364536" y="576328"/>
                  </a:lnTo>
                  <a:lnTo>
                    <a:pt x="364536" y="151703"/>
                  </a:lnTo>
                  <a:close/>
                  <a:moveTo>
                    <a:pt x="503307" y="147591"/>
                  </a:moveTo>
                  <a:lnTo>
                    <a:pt x="443487" y="158078"/>
                  </a:lnTo>
                  <a:lnTo>
                    <a:pt x="501526" y="486740"/>
                  </a:lnTo>
                  <a:lnTo>
                    <a:pt x="561346" y="476164"/>
                  </a:lnTo>
                  <a:close/>
                  <a:moveTo>
                    <a:pt x="30348" y="91004"/>
                  </a:moveTo>
                  <a:lnTo>
                    <a:pt x="30348" y="576328"/>
                  </a:lnTo>
                  <a:lnTo>
                    <a:pt x="182268" y="576328"/>
                  </a:lnTo>
                  <a:lnTo>
                    <a:pt x="182268" y="91004"/>
                  </a:lnTo>
                  <a:close/>
                  <a:moveTo>
                    <a:pt x="487551" y="57916"/>
                  </a:moveTo>
                  <a:lnTo>
                    <a:pt x="427642" y="68492"/>
                  </a:lnTo>
                  <a:lnTo>
                    <a:pt x="438235" y="128216"/>
                  </a:lnTo>
                  <a:lnTo>
                    <a:pt x="498055" y="117640"/>
                  </a:lnTo>
                  <a:close/>
                  <a:moveTo>
                    <a:pt x="212616" y="30305"/>
                  </a:moveTo>
                  <a:lnTo>
                    <a:pt x="212616" y="121309"/>
                  </a:lnTo>
                  <a:lnTo>
                    <a:pt x="364536" y="121309"/>
                  </a:lnTo>
                  <a:lnTo>
                    <a:pt x="364536" y="30305"/>
                  </a:lnTo>
                  <a:close/>
                  <a:moveTo>
                    <a:pt x="482210" y="28054"/>
                  </a:moveTo>
                  <a:cubicBezTo>
                    <a:pt x="498767" y="25121"/>
                    <a:pt x="514523" y="36141"/>
                    <a:pt x="517460" y="52672"/>
                  </a:cubicBezTo>
                  <a:lnTo>
                    <a:pt x="607100" y="560506"/>
                  </a:lnTo>
                  <a:cubicBezTo>
                    <a:pt x="610038" y="577037"/>
                    <a:pt x="599000" y="592768"/>
                    <a:pt x="582532" y="595701"/>
                  </a:cubicBezTo>
                  <a:lnTo>
                    <a:pt x="522623" y="606188"/>
                  </a:lnTo>
                  <a:cubicBezTo>
                    <a:pt x="506155" y="609121"/>
                    <a:pt x="490399" y="598101"/>
                    <a:pt x="487462" y="581659"/>
                  </a:cubicBezTo>
                  <a:lnTo>
                    <a:pt x="397733" y="73736"/>
                  </a:lnTo>
                  <a:cubicBezTo>
                    <a:pt x="394884" y="57205"/>
                    <a:pt x="405922" y="41474"/>
                    <a:pt x="422390" y="38630"/>
                  </a:cubicBezTo>
                  <a:close/>
                  <a:moveTo>
                    <a:pt x="212616" y="0"/>
                  </a:moveTo>
                  <a:lnTo>
                    <a:pt x="364536" y="0"/>
                  </a:lnTo>
                  <a:cubicBezTo>
                    <a:pt x="381356" y="0"/>
                    <a:pt x="394884" y="13597"/>
                    <a:pt x="394884" y="30305"/>
                  </a:cubicBezTo>
                  <a:lnTo>
                    <a:pt x="394884" y="576328"/>
                  </a:lnTo>
                  <a:cubicBezTo>
                    <a:pt x="394884" y="593125"/>
                    <a:pt x="381356" y="606722"/>
                    <a:pt x="364536" y="606722"/>
                  </a:cubicBezTo>
                  <a:lnTo>
                    <a:pt x="212616" y="606722"/>
                  </a:lnTo>
                  <a:cubicBezTo>
                    <a:pt x="207009" y="606722"/>
                    <a:pt x="202025" y="604767"/>
                    <a:pt x="197486" y="602012"/>
                  </a:cubicBezTo>
                  <a:cubicBezTo>
                    <a:pt x="192948" y="604767"/>
                    <a:pt x="187964" y="606722"/>
                    <a:pt x="182268" y="606722"/>
                  </a:cubicBezTo>
                  <a:lnTo>
                    <a:pt x="30348" y="606722"/>
                  </a:lnTo>
                  <a:cubicBezTo>
                    <a:pt x="13617" y="606722"/>
                    <a:pt x="0" y="593125"/>
                    <a:pt x="0" y="576328"/>
                  </a:cubicBezTo>
                  <a:lnTo>
                    <a:pt x="0" y="91004"/>
                  </a:lnTo>
                  <a:cubicBezTo>
                    <a:pt x="0" y="74207"/>
                    <a:pt x="13617" y="60699"/>
                    <a:pt x="30348" y="60699"/>
                  </a:cubicBezTo>
                  <a:lnTo>
                    <a:pt x="182268" y="60699"/>
                  </a:lnTo>
                  <a:lnTo>
                    <a:pt x="182268" y="30305"/>
                  </a:lnTo>
                  <a:cubicBezTo>
                    <a:pt x="182268" y="13597"/>
                    <a:pt x="195885" y="0"/>
                    <a:pt x="2126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D45C0D88-8F30-4BD1-99D2-1B566EF36E15}"/>
              </a:ext>
            </a:extLst>
          </p:cNvPr>
          <p:cNvSpPr txBox="1"/>
          <p:nvPr/>
        </p:nvSpPr>
        <p:spPr>
          <a:xfrm>
            <a:off x="1217055" y="4762560"/>
            <a:ext cx="33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我国经济发展</a:t>
            </a:r>
            <a:endParaRPr lang="en-US" altLang="zh-CN" sz="1600" dirty="0">
              <a:gradFill>
                <a:gsLst>
                  <a:gs pos="1000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r="100000" b="100000"/>
                </a:path>
              </a:gradFill>
              <a:latin typeface="+mj-ea"/>
              <a:ea typeface="+mj-ea"/>
              <a:cs typeface="OPPOSans M" panose="00020600040101010101" pitchFamily="18" charset="-122"/>
            </a:endParaRPr>
          </a:p>
          <a:p>
            <a:r>
              <a:rPr lang="zh-CN" altLang="en-US" sz="1600" dirty="0">
                <a:gradFill>
                  <a:gsLst>
                    <a:gs pos="10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+mj-ea"/>
                <a:ea typeface="+mj-ea"/>
                <a:cs typeface="OPPOSans M" panose="00020600040101010101" pitchFamily="18" charset="-122"/>
              </a:rPr>
              <a:t>人民生活水平越来越高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D4DD4D-1F21-4423-840D-516AB55DCCE2}"/>
              </a:ext>
            </a:extLst>
          </p:cNvPr>
          <p:cNvSpPr/>
          <p:nvPr/>
        </p:nvSpPr>
        <p:spPr>
          <a:xfrm>
            <a:off x="660400" y="195943"/>
            <a:ext cx="180000" cy="680357"/>
          </a:xfrm>
          <a:prstGeom prst="rect">
            <a:avLst/>
          </a:prstGeom>
          <a:gradFill flip="none" rotWithShape="1">
            <a:gsLst>
              <a:gs pos="10000">
                <a:schemeClr val="accent2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1BF5C9-B005-4B1A-852C-304165384A7A}"/>
              </a:ext>
            </a:extLst>
          </p:cNvPr>
          <p:cNvSpPr txBox="1"/>
          <p:nvPr/>
        </p:nvSpPr>
        <p:spPr>
          <a:xfrm>
            <a:off x="958999" y="342620"/>
            <a:ext cx="19479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gradFill>
                  <a:gsLst>
                    <a:gs pos="10000">
                      <a:schemeClr val="bg1"/>
                    </a:gs>
                    <a:gs pos="98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</a:rPr>
              <a:t>并列关系页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B34851B-E90D-4443-820C-3847123C9E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09" y="271344"/>
            <a:ext cx="1779496" cy="52955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96590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7380;"/>
</p:tagLst>
</file>

<file path=ppt/theme/theme1.xml><?xml version="1.0" encoding="utf-8"?>
<a:theme xmlns:a="http://schemas.openxmlformats.org/drawingml/2006/main" name="Office 主题​​">
  <a:themeElements>
    <a:clrScheme name="华科-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1112"/>
      </a:accent1>
      <a:accent2>
        <a:srgbClr val="AA131D"/>
      </a:accent2>
      <a:accent3>
        <a:srgbClr val="C6242F"/>
      </a:accent3>
      <a:accent4>
        <a:srgbClr val="D70715"/>
      </a:accent4>
      <a:accent5>
        <a:srgbClr val="DF6603"/>
      </a:accent5>
      <a:accent6>
        <a:srgbClr val="FFA900"/>
      </a:accent6>
      <a:hlink>
        <a:srgbClr val="0563C1"/>
      </a:hlink>
      <a:folHlink>
        <a:srgbClr val="954F72"/>
      </a:folHlink>
    </a:clrScheme>
    <a:fontScheme name="阿里巴巴普惠体">
      <a:majorFont>
        <a:latin typeface="OPPOSans B"/>
        <a:ea typeface="阿里巴巴普惠体 B"/>
        <a:cs typeface=""/>
      </a:majorFont>
      <a:minorFont>
        <a:latin typeface="OPPOSans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 anchor="ctr">
        <a:spAutoFit/>
      </a:bodyPr>
      <a:lstStyle>
        <a:defPPr algn="l">
          <a:defRPr dirty="0" err="1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华科-红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651112"/>
    </a:accent1>
    <a:accent2>
      <a:srgbClr val="AA131D"/>
    </a:accent2>
    <a:accent3>
      <a:srgbClr val="C6242F"/>
    </a:accent3>
    <a:accent4>
      <a:srgbClr val="D70715"/>
    </a:accent4>
    <a:accent5>
      <a:srgbClr val="DF6603"/>
    </a:accent5>
    <a:accent6>
      <a:srgbClr val="FFA9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Words>1678</Words>
  <Application>Microsoft Office PowerPoint</Application>
  <PresentationFormat>宽屏</PresentationFormat>
  <Paragraphs>296</Paragraphs>
  <Slides>25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OPPOSans B</vt:lpstr>
      <vt:lpstr>OPPOSans M</vt:lpstr>
      <vt:lpstr>OPPOSans R</vt:lpstr>
      <vt:lpstr>阿里巴巴普惠体 B</vt:lpstr>
      <vt:lpstr>阿里巴巴普惠体 L</vt:lpstr>
      <vt:lpstr>阿里巴巴普惠体 R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彪彪</dc:creator>
  <cp:lastModifiedBy>刘 宇</cp:lastModifiedBy>
  <cp:revision>14</cp:revision>
  <dcterms:created xsi:type="dcterms:W3CDTF">2022-07-26T15:28:44Z</dcterms:created>
  <dcterms:modified xsi:type="dcterms:W3CDTF">2022-08-02T09:26:03Z</dcterms:modified>
</cp:coreProperties>
</file>